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333" r:id="rId39"/>
    <p:sldId id="334" r:id="rId40"/>
    <p:sldId id="335" r:id="rId41"/>
    <p:sldId id="321" r:id="rId42"/>
    <p:sldId id="336" r:id="rId43"/>
    <p:sldId id="337" r:id="rId44"/>
    <p:sldId id="338" r:id="rId45"/>
    <p:sldId id="288" r:id="rId46"/>
    <p:sldId id="289" r:id="rId47"/>
    <p:sldId id="34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varScale="1">
        <p:scale>
          <a:sx n="67" d="100"/>
          <a:sy n="67" d="100"/>
        </p:scale>
        <p:origin x="876" y="6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s>
</file>

<file path=ppt/diagrams/_rels/data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png"/><Relationship Id="rId5" Type="http://schemas.openxmlformats.org/officeDocument/2006/relationships/image" Target="../media/image9.png"/><Relationship Id="rId4" Type="http://schemas.openxmlformats.org/officeDocument/2006/relationships/image" Target="../media/image8.png"/></Relationships>
</file>

<file path=ppt/diagrams/_rels/data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image" Target="../media/image10.PNG"/></Relationships>
</file>

<file path=ppt/diagrams/_rels/drawing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png"/><Relationship Id="rId5" Type="http://schemas.openxmlformats.org/officeDocument/2006/relationships/image" Target="../media/image9.png"/><Relationship Id="rId4" Type="http://schemas.openxmlformats.org/officeDocument/2006/relationships/image" Target="../media/image8.png"/></Relationships>
</file>

<file path=ppt/diagrams/_rels/drawing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image" Target="../media/image10.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072C14A-B816-4C17-AB06-3B56DE2DC581}" type="doc">
      <dgm:prSet loTypeId="urn:microsoft.com/office/officeart/2005/8/layout/hProcess9" loCatId="process" qsTypeId="urn:microsoft.com/office/officeart/2005/8/quickstyle/simple1" qsCatId="simple" csTypeId="urn:microsoft.com/office/officeart/2005/8/colors/accent1_2" csCatId="accent1" phldr="1"/>
      <dgm:spPr/>
    </dgm:pt>
    <dgm:pt modelId="{5497D19E-FDB9-408B-9072-7C60C5465CBF}">
      <dgm:prSet phldrT="[Text]"/>
      <dgm:spPr/>
      <dgm:t>
        <a:bodyPr/>
        <a:lstStyle/>
        <a:p>
          <a:r>
            <a:rPr lang="en-GB" dirty="0"/>
            <a:t>Get request for rocket launch data using API</a:t>
          </a:r>
          <a:endParaRPr lang="en-AU" dirty="0"/>
        </a:p>
      </dgm:t>
    </dgm:pt>
    <dgm:pt modelId="{CA7A2383-D3B9-42FD-971B-C94123373C87}" type="parTrans" cxnId="{73B78C25-FA76-4205-B7FB-CA699DC79896}">
      <dgm:prSet/>
      <dgm:spPr/>
      <dgm:t>
        <a:bodyPr/>
        <a:lstStyle/>
        <a:p>
          <a:endParaRPr lang="en-AU"/>
        </a:p>
      </dgm:t>
    </dgm:pt>
    <dgm:pt modelId="{6A6003F4-0433-465C-A099-56A5998E92D8}" type="sibTrans" cxnId="{73B78C25-FA76-4205-B7FB-CA699DC79896}">
      <dgm:prSet/>
      <dgm:spPr/>
      <dgm:t>
        <a:bodyPr/>
        <a:lstStyle/>
        <a:p>
          <a:endParaRPr lang="en-AU"/>
        </a:p>
      </dgm:t>
    </dgm:pt>
    <dgm:pt modelId="{47CA8552-C1A8-4238-9244-E0049CCC13E2}">
      <dgm:prSet phldrT="[Text]"/>
      <dgm:spPr/>
      <dgm:t>
        <a:bodyPr/>
        <a:lstStyle/>
        <a:p>
          <a:r>
            <a:rPr lang="en-GB" dirty="0"/>
            <a:t>Use </a:t>
          </a:r>
          <a:r>
            <a:rPr lang="en-GB" dirty="0" err="1"/>
            <a:t>json_normalize</a:t>
          </a:r>
          <a:r>
            <a:rPr lang="en-GB" dirty="0"/>
            <a:t> method to convert </a:t>
          </a:r>
          <a:r>
            <a:rPr lang="en-GB" dirty="0" err="1"/>
            <a:t>json</a:t>
          </a:r>
          <a:r>
            <a:rPr lang="en-GB" dirty="0"/>
            <a:t> result to </a:t>
          </a:r>
          <a:r>
            <a:rPr lang="en-GB" dirty="0" err="1"/>
            <a:t>dataframe</a:t>
          </a:r>
          <a:endParaRPr lang="en-AU" dirty="0"/>
        </a:p>
      </dgm:t>
    </dgm:pt>
    <dgm:pt modelId="{6BB9FACB-0934-486C-BFAA-CEB3136FA034}" type="parTrans" cxnId="{99023F0C-0A7D-456F-B801-3B063B28A37E}">
      <dgm:prSet/>
      <dgm:spPr/>
      <dgm:t>
        <a:bodyPr/>
        <a:lstStyle/>
        <a:p>
          <a:endParaRPr lang="en-AU"/>
        </a:p>
      </dgm:t>
    </dgm:pt>
    <dgm:pt modelId="{88A9CBAA-F087-4FCB-A7E0-6AB5D756A5FA}" type="sibTrans" cxnId="{99023F0C-0A7D-456F-B801-3B063B28A37E}">
      <dgm:prSet/>
      <dgm:spPr/>
      <dgm:t>
        <a:bodyPr/>
        <a:lstStyle/>
        <a:p>
          <a:endParaRPr lang="en-AU"/>
        </a:p>
      </dgm:t>
    </dgm:pt>
    <dgm:pt modelId="{E3297F00-4502-48BC-A2C7-7C6F4A93FF5B}">
      <dgm:prSet phldrT="[Text]"/>
      <dgm:spPr/>
      <dgm:t>
        <a:bodyPr/>
        <a:lstStyle/>
        <a:p>
          <a:r>
            <a:rPr lang="en-GB" dirty="0" smtClean="0"/>
            <a:t>Perform data cleaning and filling in the missing values</a:t>
          </a:r>
          <a:endParaRPr lang="en-AU" dirty="0"/>
        </a:p>
      </dgm:t>
    </dgm:pt>
    <dgm:pt modelId="{9BF3B200-F4D6-4C54-87EB-13A1CB64C2D9}" type="parTrans" cxnId="{CA8586C1-EE80-4CC1-A836-2A7D82483C4A}">
      <dgm:prSet/>
      <dgm:spPr/>
      <dgm:t>
        <a:bodyPr/>
        <a:lstStyle/>
        <a:p>
          <a:endParaRPr lang="en-AU"/>
        </a:p>
      </dgm:t>
    </dgm:pt>
    <dgm:pt modelId="{4399FC76-3E65-4D22-A75D-9122808C3126}" type="sibTrans" cxnId="{CA8586C1-EE80-4CC1-A836-2A7D82483C4A}">
      <dgm:prSet/>
      <dgm:spPr/>
      <dgm:t>
        <a:bodyPr/>
        <a:lstStyle/>
        <a:p>
          <a:endParaRPr lang="en-AU"/>
        </a:p>
      </dgm:t>
    </dgm:pt>
    <dgm:pt modelId="{6A5FD79C-DCE8-4478-9EDA-49178BAD1A29}" type="pres">
      <dgm:prSet presAssocID="{4072C14A-B816-4C17-AB06-3B56DE2DC581}" presName="CompostProcess" presStyleCnt="0">
        <dgm:presLayoutVars>
          <dgm:dir/>
          <dgm:resizeHandles val="exact"/>
        </dgm:presLayoutVars>
      </dgm:prSet>
      <dgm:spPr/>
    </dgm:pt>
    <dgm:pt modelId="{C981B6F0-F300-4D2A-A906-C3F4A3DB051B}" type="pres">
      <dgm:prSet presAssocID="{4072C14A-B816-4C17-AB06-3B56DE2DC581}" presName="arrow" presStyleLbl="bgShp" presStyleIdx="0" presStyleCnt="1"/>
      <dgm:spPr/>
    </dgm:pt>
    <dgm:pt modelId="{C5B3E1D3-1747-4914-8029-712D045B0A00}" type="pres">
      <dgm:prSet presAssocID="{4072C14A-B816-4C17-AB06-3B56DE2DC581}" presName="linearProcess" presStyleCnt="0"/>
      <dgm:spPr/>
    </dgm:pt>
    <dgm:pt modelId="{A39FF660-184B-4D37-B10F-E90151EC7F1E}" type="pres">
      <dgm:prSet presAssocID="{5497D19E-FDB9-408B-9072-7C60C5465CBF}" presName="textNode" presStyleLbl="node1" presStyleIdx="0" presStyleCnt="3">
        <dgm:presLayoutVars>
          <dgm:bulletEnabled val="1"/>
        </dgm:presLayoutVars>
      </dgm:prSet>
      <dgm:spPr/>
      <dgm:t>
        <a:bodyPr/>
        <a:lstStyle/>
        <a:p>
          <a:endParaRPr lang="en-US"/>
        </a:p>
      </dgm:t>
    </dgm:pt>
    <dgm:pt modelId="{CD6BB183-8480-4706-B835-59B80584B093}" type="pres">
      <dgm:prSet presAssocID="{6A6003F4-0433-465C-A099-56A5998E92D8}" presName="sibTrans" presStyleCnt="0"/>
      <dgm:spPr/>
    </dgm:pt>
    <dgm:pt modelId="{BBFE46AF-23B9-46CE-B848-AA93283BFCAC}" type="pres">
      <dgm:prSet presAssocID="{47CA8552-C1A8-4238-9244-E0049CCC13E2}" presName="textNode" presStyleLbl="node1" presStyleIdx="1" presStyleCnt="3">
        <dgm:presLayoutVars>
          <dgm:bulletEnabled val="1"/>
        </dgm:presLayoutVars>
      </dgm:prSet>
      <dgm:spPr/>
      <dgm:t>
        <a:bodyPr/>
        <a:lstStyle/>
        <a:p>
          <a:endParaRPr lang="en-US"/>
        </a:p>
      </dgm:t>
    </dgm:pt>
    <dgm:pt modelId="{563F54C9-7881-48E6-A539-92A37FC27A39}" type="pres">
      <dgm:prSet presAssocID="{88A9CBAA-F087-4FCB-A7E0-6AB5D756A5FA}" presName="sibTrans" presStyleCnt="0"/>
      <dgm:spPr/>
    </dgm:pt>
    <dgm:pt modelId="{CE256280-349B-4843-9463-B2353461671D}" type="pres">
      <dgm:prSet presAssocID="{E3297F00-4502-48BC-A2C7-7C6F4A93FF5B}" presName="textNode" presStyleLbl="node1" presStyleIdx="2" presStyleCnt="3">
        <dgm:presLayoutVars>
          <dgm:bulletEnabled val="1"/>
        </dgm:presLayoutVars>
      </dgm:prSet>
      <dgm:spPr/>
      <dgm:t>
        <a:bodyPr/>
        <a:lstStyle/>
        <a:p>
          <a:endParaRPr lang="en-US"/>
        </a:p>
      </dgm:t>
    </dgm:pt>
  </dgm:ptLst>
  <dgm:cxnLst>
    <dgm:cxn modelId="{1A4E7E4F-ADF2-4BD1-A7CE-8419D512A016}" type="presOf" srcId="{5497D19E-FDB9-408B-9072-7C60C5465CBF}" destId="{A39FF660-184B-4D37-B10F-E90151EC7F1E}" srcOrd="0" destOrd="0" presId="urn:microsoft.com/office/officeart/2005/8/layout/hProcess9"/>
    <dgm:cxn modelId="{73B78C25-FA76-4205-B7FB-CA699DC79896}" srcId="{4072C14A-B816-4C17-AB06-3B56DE2DC581}" destId="{5497D19E-FDB9-408B-9072-7C60C5465CBF}" srcOrd="0" destOrd="0" parTransId="{CA7A2383-D3B9-42FD-971B-C94123373C87}" sibTransId="{6A6003F4-0433-465C-A099-56A5998E92D8}"/>
    <dgm:cxn modelId="{FBDF8E0C-2A4B-4658-AB85-624129D6A243}" type="presOf" srcId="{4072C14A-B816-4C17-AB06-3B56DE2DC581}" destId="{6A5FD79C-DCE8-4478-9EDA-49178BAD1A29}" srcOrd="0" destOrd="0" presId="urn:microsoft.com/office/officeart/2005/8/layout/hProcess9"/>
    <dgm:cxn modelId="{39E09295-F3E4-44C4-B666-16BAEC1E32D1}" type="presOf" srcId="{47CA8552-C1A8-4238-9244-E0049CCC13E2}" destId="{BBFE46AF-23B9-46CE-B848-AA93283BFCAC}" srcOrd="0" destOrd="0" presId="urn:microsoft.com/office/officeart/2005/8/layout/hProcess9"/>
    <dgm:cxn modelId="{CA8586C1-EE80-4CC1-A836-2A7D82483C4A}" srcId="{4072C14A-B816-4C17-AB06-3B56DE2DC581}" destId="{E3297F00-4502-48BC-A2C7-7C6F4A93FF5B}" srcOrd="2" destOrd="0" parTransId="{9BF3B200-F4D6-4C54-87EB-13A1CB64C2D9}" sibTransId="{4399FC76-3E65-4D22-A75D-9122808C3126}"/>
    <dgm:cxn modelId="{B7EBCF49-BFF1-4822-B647-DB3A7F5D1D2A}" type="presOf" srcId="{E3297F00-4502-48BC-A2C7-7C6F4A93FF5B}" destId="{CE256280-349B-4843-9463-B2353461671D}" srcOrd="0" destOrd="0" presId="urn:microsoft.com/office/officeart/2005/8/layout/hProcess9"/>
    <dgm:cxn modelId="{99023F0C-0A7D-456F-B801-3B063B28A37E}" srcId="{4072C14A-B816-4C17-AB06-3B56DE2DC581}" destId="{47CA8552-C1A8-4238-9244-E0049CCC13E2}" srcOrd="1" destOrd="0" parTransId="{6BB9FACB-0934-486C-BFAA-CEB3136FA034}" sibTransId="{88A9CBAA-F087-4FCB-A7E0-6AB5D756A5FA}"/>
    <dgm:cxn modelId="{3A7E387E-5559-42E1-94A3-BABE2E35B9D1}" type="presParOf" srcId="{6A5FD79C-DCE8-4478-9EDA-49178BAD1A29}" destId="{C981B6F0-F300-4D2A-A906-C3F4A3DB051B}" srcOrd="0" destOrd="0" presId="urn:microsoft.com/office/officeart/2005/8/layout/hProcess9"/>
    <dgm:cxn modelId="{7186922A-ADE6-45B5-95C2-76536855A66C}" type="presParOf" srcId="{6A5FD79C-DCE8-4478-9EDA-49178BAD1A29}" destId="{C5B3E1D3-1747-4914-8029-712D045B0A00}" srcOrd="1" destOrd="0" presId="urn:microsoft.com/office/officeart/2005/8/layout/hProcess9"/>
    <dgm:cxn modelId="{67B7DF34-5EF7-4469-B8AD-FE596F576D99}" type="presParOf" srcId="{C5B3E1D3-1747-4914-8029-712D045B0A00}" destId="{A39FF660-184B-4D37-B10F-E90151EC7F1E}" srcOrd="0" destOrd="0" presId="urn:microsoft.com/office/officeart/2005/8/layout/hProcess9"/>
    <dgm:cxn modelId="{9C050A08-C257-4C30-ADF7-4AA994ECE398}" type="presParOf" srcId="{C5B3E1D3-1747-4914-8029-712D045B0A00}" destId="{CD6BB183-8480-4706-B835-59B80584B093}" srcOrd="1" destOrd="0" presId="urn:microsoft.com/office/officeart/2005/8/layout/hProcess9"/>
    <dgm:cxn modelId="{FEAC3A5C-5C48-4BCD-B8A6-D302E2131432}" type="presParOf" srcId="{C5B3E1D3-1747-4914-8029-712D045B0A00}" destId="{BBFE46AF-23B9-46CE-B848-AA93283BFCAC}" srcOrd="2" destOrd="0" presId="urn:microsoft.com/office/officeart/2005/8/layout/hProcess9"/>
    <dgm:cxn modelId="{DD4DD04F-DF79-4910-A44A-69365646B4FC}" type="presParOf" srcId="{C5B3E1D3-1747-4914-8029-712D045B0A00}" destId="{563F54C9-7881-48E6-A539-92A37FC27A39}" srcOrd="3" destOrd="0" presId="urn:microsoft.com/office/officeart/2005/8/layout/hProcess9"/>
    <dgm:cxn modelId="{ABCD3AE7-27F4-4EAA-A0B3-62D81AA72636}" type="presParOf" srcId="{C5B3E1D3-1747-4914-8029-712D045B0A00}" destId="{CE256280-349B-4843-9463-B2353461671D}" srcOrd="4" destOrd="0" presId="urn:microsoft.com/office/officeart/2005/8/layout/hProcess9"/>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7D59EE0-F05F-4BD3-B718-5707EBDCC810}" type="doc">
      <dgm:prSet loTypeId="urn:microsoft.com/office/officeart/2005/8/layout/vProcess5" loCatId="process" qsTypeId="urn:microsoft.com/office/officeart/2005/8/quickstyle/simple1" qsCatId="simple" csTypeId="urn:microsoft.com/office/officeart/2005/8/colors/accent1_2" csCatId="accent1" phldr="1"/>
      <dgm:spPr/>
    </dgm:pt>
    <dgm:pt modelId="{2CFFD90A-AA43-472B-9FBF-98156BD469E3}">
      <dgm:prSet phldrT="[Text]"/>
      <dgm:spPr/>
      <dgm:t>
        <a:bodyPr/>
        <a:lstStyle/>
        <a:p>
          <a:r>
            <a:rPr lang="en-GB" dirty="0"/>
            <a:t>Apply HTTP get method to request the Falcon 9 rocket launch page</a:t>
          </a:r>
          <a:endParaRPr lang="en-AU" dirty="0"/>
        </a:p>
      </dgm:t>
    </dgm:pt>
    <dgm:pt modelId="{372ED13C-74B3-4852-BF51-1FC73C3B55C0}" type="parTrans" cxnId="{1AE825B6-40C1-4E5E-927F-72B35B3EDDDC}">
      <dgm:prSet/>
      <dgm:spPr/>
      <dgm:t>
        <a:bodyPr/>
        <a:lstStyle/>
        <a:p>
          <a:endParaRPr lang="en-AU"/>
        </a:p>
      </dgm:t>
    </dgm:pt>
    <dgm:pt modelId="{B8EBB83F-4BB2-4F91-9D5C-4B608335E55B}" type="sibTrans" cxnId="{1AE825B6-40C1-4E5E-927F-72B35B3EDDDC}">
      <dgm:prSet/>
      <dgm:spPr/>
      <dgm:t>
        <a:bodyPr/>
        <a:lstStyle/>
        <a:p>
          <a:endParaRPr lang="en-AU"/>
        </a:p>
      </dgm:t>
    </dgm:pt>
    <dgm:pt modelId="{4F662DAF-4326-4192-9955-AB6FA550EDDA}">
      <dgm:prSet phldrT="[Text]"/>
      <dgm:spPr/>
      <dgm:t>
        <a:bodyPr/>
        <a:lstStyle/>
        <a:p>
          <a:r>
            <a:rPr lang="en-GB" dirty="0"/>
            <a:t>Create Beautiful Soup object from the HTML Response</a:t>
          </a:r>
          <a:endParaRPr lang="en-AU" dirty="0"/>
        </a:p>
      </dgm:t>
    </dgm:pt>
    <dgm:pt modelId="{A5833176-FB77-4D87-A9BD-24B6AA793DBF}" type="parTrans" cxnId="{D905BAFB-CE5D-41A1-A2FA-25C5DC578545}">
      <dgm:prSet/>
      <dgm:spPr/>
      <dgm:t>
        <a:bodyPr/>
        <a:lstStyle/>
        <a:p>
          <a:endParaRPr lang="en-AU"/>
        </a:p>
      </dgm:t>
    </dgm:pt>
    <dgm:pt modelId="{66EFECA9-E8F0-4AC1-A61F-44C7E1D5CDAE}" type="sibTrans" cxnId="{D905BAFB-CE5D-41A1-A2FA-25C5DC578545}">
      <dgm:prSet/>
      <dgm:spPr/>
      <dgm:t>
        <a:bodyPr/>
        <a:lstStyle/>
        <a:p>
          <a:endParaRPr lang="en-AU"/>
        </a:p>
      </dgm:t>
    </dgm:pt>
    <dgm:pt modelId="{1D28BF32-3389-4895-98E4-988C5E706576}">
      <dgm:prSet phldrT="[Text]"/>
      <dgm:spPr/>
      <dgm:t>
        <a:bodyPr/>
        <a:lstStyle/>
        <a:p>
          <a:r>
            <a:rPr lang="en-GB" dirty="0"/>
            <a:t>Extract all column names from the HTML table header</a:t>
          </a:r>
          <a:endParaRPr lang="en-AU" dirty="0"/>
        </a:p>
      </dgm:t>
    </dgm:pt>
    <dgm:pt modelId="{6E520FE7-D54E-482C-A43A-902C289D0E9B}" type="parTrans" cxnId="{4406D202-30CC-4DAF-85B6-67CAA06D34C8}">
      <dgm:prSet/>
      <dgm:spPr/>
      <dgm:t>
        <a:bodyPr/>
        <a:lstStyle/>
        <a:p>
          <a:endParaRPr lang="en-AU"/>
        </a:p>
      </dgm:t>
    </dgm:pt>
    <dgm:pt modelId="{88EF0FFD-03FC-4055-91D0-A17EA1AA9CD9}" type="sibTrans" cxnId="{4406D202-30CC-4DAF-85B6-67CAA06D34C8}">
      <dgm:prSet/>
      <dgm:spPr/>
      <dgm:t>
        <a:bodyPr/>
        <a:lstStyle/>
        <a:p>
          <a:endParaRPr lang="en-AU"/>
        </a:p>
      </dgm:t>
    </dgm:pt>
    <dgm:pt modelId="{01C87C73-316A-48B1-A425-D5933178D5E3}">
      <dgm:prSet phldrT="[Text]"/>
      <dgm:spPr/>
      <dgm:t>
        <a:bodyPr/>
        <a:lstStyle/>
        <a:p>
          <a:r>
            <a:rPr lang="en-GB" dirty="0"/>
            <a:t>Create </a:t>
          </a:r>
          <a:r>
            <a:rPr lang="en-GB" dirty="0" err="1"/>
            <a:t>dataframe</a:t>
          </a:r>
          <a:r>
            <a:rPr lang="en-GB" dirty="0"/>
            <a:t> by parsing the launch HTML tables</a:t>
          </a:r>
          <a:endParaRPr lang="en-AU" dirty="0"/>
        </a:p>
      </dgm:t>
    </dgm:pt>
    <dgm:pt modelId="{E33D359F-10F3-4A77-8DC7-78DDB53B36FC}" type="parTrans" cxnId="{C4855903-A602-40F4-9619-F390963210A7}">
      <dgm:prSet/>
      <dgm:spPr/>
      <dgm:t>
        <a:bodyPr/>
        <a:lstStyle/>
        <a:p>
          <a:endParaRPr lang="en-AU"/>
        </a:p>
      </dgm:t>
    </dgm:pt>
    <dgm:pt modelId="{D73426CA-41B6-478F-8653-7108AAD2772F}" type="sibTrans" cxnId="{C4855903-A602-40F4-9619-F390963210A7}">
      <dgm:prSet/>
      <dgm:spPr/>
      <dgm:t>
        <a:bodyPr/>
        <a:lstStyle/>
        <a:p>
          <a:endParaRPr lang="en-AU"/>
        </a:p>
      </dgm:t>
    </dgm:pt>
    <dgm:pt modelId="{1FFB67B9-2E09-45B5-B653-3DEF4793B1A2}">
      <dgm:prSet phldrT="[Text]"/>
      <dgm:spPr/>
      <dgm:t>
        <a:bodyPr/>
        <a:lstStyle/>
        <a:p>
          <a:r>
            <a:rPr lang="en-GB" dirty="0"/>
            <a:t>Export data to CSV</a:t>
          </a:r>
          <a:endParaRPr lang="en-AU" dirty="0"/>
        </a:p>
      </dgm:t>
    </dgm:pt>
    <dgm:pt modelId="{A387A45A-9B73-4C57-9A03-8BE6B15DA49C}" type="parTrans" cxnId="{51F20020-76D7-4ECC-A268-C87600C05A54}">
      <dgm:prSet/>
      <dgm:spPr/>
      <dgm:t>
        <a:bodyPr/>
        <a:lstStyle/>
        <a:p>
          <a:endParaRPr lang="en-AU"/>
        </a:p>
      </dgm:t>
    </dgm:pt>
    <dgm:pt modelId="{EE7F595C-AC21-4590-A468-AEB2BC839864}" type="sibTrans" cxnId="{51F20020-76D7-4ECC-A268-C87600C05A54}">
      <dgm:prSet/>
      <dgm:spPr/>
      <dgm:t>
        <a:bodyPr/>
        <a:lstStyle/>
        <a:p>
          <a:endParaRPr lang="en-AU"/>
        </a:p>
      </dgm:t>
    </dgm:pt>
    <dgm:pt modelId="{F80BD816-79FD-4B4B-93C6-7DABD638C5B8}" type="pres">
      <dgm:prSet presAssocID="{D7D59EE0-F05F-4BD3-B718-5707EBDCC810}" presName="outerComposite" presStyleCnt="0">
        <dgm:presLayoutVars>
          <dgm:chMax val="5"/>
          <dgm:dir/>
          <dgm:resizeHandles val="exact"/>
        </dgm:presLayoutVars>
      </dgm:prSet>
      <dgm:spPr/>
    </dgm:pt>
    <dgm:pt modelId="{51A4B1AE-2A86-470E-B01F-CA08919DB73A}" type="pres">
      <dgm:prSet presAssocID="{D7D59EE0-F05F-4BD3-B718-5707EBDCC810}" presName="dummyMaxCanvas" presStyleCnt="0">
        <dgm:presLayoutVars/>
      </dgm:prSet>
      <dgm:spPr/>
    </dgm:pt>
    <dgm:pt modelId="{C50FA2C2-3A35-4795-9645-70A2268AA3C2}" type="pres">
      <dgm:prSet presAssocID="{D7D59EE0-F05F-4BD3-B718-5707EBDCC810}" presName="FiveNodes_1" presStyleLbl="node1" presStyleIdx="0" presStyleCnt="5">
        <dgm:presLayoutVars>
          <dgm:bulletEnabled val="1"/>
        </dgm:presLayoutVars>
      </dgm:prSet>
      <dgm:spPr/>
      <dgm:t>
        <a:bodyPr/>
        <a:lstStyle/>
        <a:p>
          <a:endParaRPr lang="en-US"/>
        </a:p>
      </dgm:t>
    </dgm:pt>
    <dgm:pt modelId="{720738A5-0252-4068-B90E-436C3D17B309}" type="pres">
      <dgm:prSet presAssocID="{D7D59EE0-F05F-4BD3-B718-5707EBDCC810}" presName="FiveNodes_2" presStyleLbl="node1" presStyleIdx="1" presStyleCnt="5">
        <dgm:presLayoutVars>
          <dgm:bulletEnabled val="1"/>
        </dgm:presLayoutVars>
      </dgm:prSet>
      <dgm:spPr/>
      <dgm:t>
        <a:bodyPr/>
        <a:lstStyle/>
        <a:p>
          <a:endParaRPr lang="en-US"/>
        </a:p>
      </dgm:t>
    </dgm:pt>
    <dgm:pt modelId="{FA654EE1-995A-4889-AAB0-EE3D9070D08F}" type="pres">
      <dgm:prSet presAssocID="{D7D59EE0-F05F-4BD3-B718-5707EBDCC810}" presName="FiveNodes_3" presStyleLbl="node1" presStyleIdx="2" presStyleCnt="5">
        <dgm:presLayoutVars>
          <dgm:bulletEnabled val="1"/>
        </dgm:presLayoutVars>
      </dgm:prSet>
      <dgm:spPr/>
      <dgm:t>
        <a:bodyPr/>
        <a:lstStyle/>
        <a:p>
          <a:endParaRPr lang="en-US"/>
        </a:p>
      </dgm:t>
    </dgm:pt>
    <dgm:pt modelId="{2D57AD52-BE28-4424-B78D-E120B529D0A0}" type="pres">
      <dgm:prSet presAssocID="{D7D59EE0-F05F-4BD3-B718-5707EBDCC810}" presName="FiveNodes_4" presStyleLbl="node1" presStyleIdx="3" presStyleCnt="5">
        <dgm:presLayoutVars>
          <dgm:bulletEnabled val="1"/>
        </dgm:presLayoutVars>
      </dgm:prSet>
      <dgm:spPr/>
      <dgm:t>
        <a:bodyPr/>
        <a:lstStyle/>
        <a:p>
          <a:endParaRPr lang="en-US"/>
        </a:p>
      </dgm:t>
    </dgm:pt>
    <dgm:pt modelId="{A6BFF819-534E-4B68-B102-7784E9686E11}" type="pres">
      <dgm:prSet presAssocID="{D7D59EE0-F05F-4BD3-B718-5707EBDCC810}" presName="FiveNodes_5" presStyleLbl="node1" presStyleIdx="4" presStyleCnt="5">
        <dgm:presLayoutVars>
          <dgm:bulletEnabled val="1"/>
        </dgm:presLayoutVars>
      </dgm:prSet>
      <dgm:spPr/>
      <dgm:t>
        <a:bodyPr/>
        <a:lstStyle/>
        <a:p>
          <a:endParaRPr lang="en-US"/>
        </a:p>
      </dgm:t>
    </dgm:pt>
    <dgm:pt modelId="{B65BF02A-25D3-423E-96B9-B7ED93DFF90B}" type="pres">
      <dgm:prSet presAssocID="{D7D59EE0-F05F-4BD3-B718-5707EBDCC810}" presName="FiveConn_1-2" presStyleLbl="fgAccFollowNode1" presStyleIdx="0" presStyleCnt="4">
        <dgm:presLayoutVars>
          <dgm:bulletEnabled val="1"/>
        </dgm:presLayoutVars>
      </dgm:prSet>
      <dgm:spPr/>
      <dgm:t>
        <a:bodyPr/>
        <a:lstStyle/>
        <a:p>
          <a:endParaRPr lang="en-US"/>
        </a:p>
      </dgm:t>
    </dgm:pt>
    <dgm:pt modelId="{BA528F5D-2A61-4227-A463-A6F1B9217675}" type="pres">
      <dgm:prSet presAssocID="{D7D59EE0-F05F-4BD3-B718-5707EBDCC810}" presName="FiveConn_2-3" presStyleLbl="fgAccFollowNode1" presStyleIdx="1" presStyleCnt="4">
        <dgm:presLayoutVars>
          <dgm:bulletEnabled val="1"/>
        </dgm:presLayoutVars>
      </dgm:prSet>
      <dgm:spPr/>
      <dgm:t>
        <a:bodyPr/>
        <a:lstStyle/>
        <a:p>
          <a:endParaRPr lang="en-US"/>
        </a:p>
      </dgm:t>
    </dgm:pt>
    <dgm:pt modelId="{08BBB27B-D713-4CE1-B65D-DFA0F5E10EC6}" type="pres">
      <dgm:prSet presAssocID="{D7D59EE0-F05F-4BD3-B718-5707EBDCC810}" presName="FiveConn_3-4" presStyleLbl="fgAccFollowNode1" presStyleIdx="2" presStyleCnt="4">
        <dgm:presLayoutVars>
          <dgm:bulletEnabled val="1"/>
        </dgm:presLayoutVars>
      </dgm:prSet>
      <dgm:spPr/>
      <dgm:t>
        <a:bodyPr/>
        <a:lstStyle/>
        <a:p>
          <a:endParaRPr lang="en-US"/>
        </a:p>
      </dgm:t>
    </dgm:pt>
    <dgm:pt modelId="{F0639F69-EBEA-4A2A-BE77-FD41351FE0E0}" type="pres">
      <dgm:prSet presAssocID="{D7D59EE0-F05F-4BD3-B718-5707EBDCC810}" presName="FiveConn_4-5" presStyleLbl="fgAccFollowNode1" presStyleIdx="3" presStyleCnt="4">
        <dgm:presLayoutVars>
          <dgm:bulletEnabled val="1"/>
        </dgm:presLayoutVars>
      </dgm:prSet>
      <dgm:spPr/>
      <dgm:t>
        <a:bodyPr/>
        <a:lstStyle/>
        <a:p>
          <a:endParaRPr lang="en-US"/>
        </a:p>
      </dgm:t>
    </dgm:pt>
    <dgm:pt modelId="{892E09FC-6113-4BF0-8D70-045DEF3A05D3}" type="pres">
      <dgm:prSet presAssocID="{D7D59EE0-F05F-4BD3-B718-5707EBDCC810}" presName="FiveNodes_1_text" presStyleLbl="node1" presStyleIdx="4" presStyleCnt="5">
        <dgm:presLayoutVars>
          <dgm:bulletEnabled val="1"/>
        </dgm:presLayoutVars>
      </dgm:prSet>
      <dgm:spPr/>
      <dgm:t>
        <a:bodyPr/>
        <a:lstStyle/>
        <a:p>
          <a:endParaRPr lang="en-US"/>
        </a:p>
      </dgm:t>
    </dgm:pt>
    <dgm:pt modelId="{A571736A-561F-4A56-A782-882974400242}" type="pres">
      <dgm:prSet presAssocID="{D7D59EE0-F05F-4BD3-B718-5707EBDCC810}" presName="FiveNodes_2_text" presStyleLbl="node1" presStyleIdx="4" presStyleCnt="5">
        <dgm:presLayoutVars>
          <dgm:bulletEnabled val="1"/>
        </dgm:presLayoutVars>
      </dgm:prSet>
      <dgm:spPr/>
      <dgm:t>
        <a:bodyPr/>
        <a:lstStyle/>
        <a:p>
          <a:endParaRPr lang="en-US"/>
        </a:p>
      </dgm:t>
    </dgm:pt>
    <dgm:pt modelId="{B6C8BC75-B60F-411C-A76D-9FBAE3A4EE9D}" type="pres">
      <dgm:prSet presAssocID="{D7D59EE0-F05F-4BD3-B718-5707EBDCC810}" presName="FiveNodes_3_text" presStyleLbl="node1" presStyleIdx="4" presStyleCnt="5">
        <dgm:presLayoutVars>
          <dgm:bulletEnabled val="1"/>
        </dgm:presLayoutVars>
      </dgm:prSet>
      <dgm:spPr/>
      <dgm:t>
        <a:bodyPr/>
        <a:lstStyle/>
        <a:p>
          <a:endParaRPr lang="en-US"/>
        </a:p>
      </dgm:t>
    </dgm:pt>
    <dgm:pt modelId="{21E4FD45-E59A-47AB-8326-622D86E0A1CE}" type="pres">
      <dgm:prSet presAssocID="{D7D59EE0-F05F-4BD3-B718-5707EBDCC810}" presName="FiveNodes_4_text" presStyleLbl="node1" presStyleIdx="4" presStyleCnt="5">
        <dgm:presLayoutVars>
          <dgm:bulletEnabled val="1"/>
        </dgm:presLayoutVars>
      </dgm:prSet>
      <dgm:spPr/>
      <dgm:t>
        <a:bodyPr/>
        <a:lstStyle/>
        <a:p>
          <a:endParaRPr lang="en-US"/>
        </a:p>
      </dgm:t>
    </dgm:pt>
    <dgm:pt modelId="{5DE1196B-D1EA-4142-8C89-5A1A82EA3AB8}" type="pres">
      <dgm:prSet presAssocID="{D7D59EE0-F05F-4BD3-B718-5707EBDCC810}" presName="FiveNodes_5_text" presStyleLbl="node1" presStyleIdx="4" presStyleCnt="5">
        <dgm:presLayoutVars>
          <dgm:bulletEnabled val="1"/>
        </dgm:presLayoutVars>
      </dgm:prSet>
      <dgm:spPr/>
      <dgm:t>
        <a:bodyPr/>
        <a:lstStyle/>
        <a:p>
          <a:endParaRPr lang="en-US"/>
        </a:p>
      </dgm:t>
    </dgm:pt>
  </dgm:ptLst>
  <dgm:cxnLst>
    <dgm:cxn modelId="{D905BAFB-CE5D-41A1-A2FA-25C5DC578545}" srcId="{D7D59EE0-F05F-4BD3-B718-5707EBDCC810}" destId="{4F662DAF-4326-4192-9955-AB6FA550EDDA}" srcOrd="1" destOrd="0" parTransId="{A5833176-FB77-4D87-A9BD-24B6AA793DBF}" sibTransId="{66EFECA9-E8F0-4AC1-A61F-44C7E1D5CDAE}"/>
    <dgm:cxn modelId="{4956E806-888F-43A4-B902-63AB620CCEC8}" type="presOf" srcId="{88EF0FFD-03FC-4055-91D0-A17EA1AA9CD9}" destId="{08BBB27B-D713-4CE1-B65D-DFA0F5E10EC6}" srcOrd="0" destOrd="0" presId="urn:microsoft.com/office/officeart/2005/8/layout/vProcess5"/>
    <dgm:cxn modelId="{75BC1B8C-57DA-46D6-95B1-B3D651971FE5}" type="presOf" srcId="{D73426CA-41B6-478F-8653-7108AAD2772F}" destId="{F0639F69-EBEA-4A2A-BE77-FD41351FE0E0}" srcOrd="0" destOrd="0" presId="urn:microsoft.com/office/officeart/2005/8/layout/vProcess5"/>
    <dgm:cxn modelId="{1AE825B6-40C1-4E5E-927F-72B35B3EDDDC}" srcId="{D7D59EE0-F05F-4BD3-B718-5707EBDCC810}" destId="{2CFFD90A-AA43-472B-9FBF-98156BD469E3}" srcOrd="0" destOrd="0" parTransId="{372ED13C-74B3-4852-BF51-1FC73C3B55C0}" sibTransId="{B8EBB83F-4BB2-4F91-9D5C-4B608335E55B}"/>
    <dgm:cxn modelId="{4406D202-30CC-4DAF-85B6-67CAA06D34C8}" srcId="{D7D59EE0-F05F-4BD3-B718-5707EBDCC810}" destId="{1D28BF32-3389-4895-98E4-988C5E706576}" srcOrd="2" destOrd="0" parTransId="{6E520FE7-D54E-482C-A43A-902C289D0E9B}" sibTransId="{88EF0FFD-03FC-4055-91D0-A17EA1AA9CD9}"/>
    <dgm:cxn modelId="{546C23F1-B889-4F88-9C90-CBCCDC7AA152}" type="presOf" srcId="{1FFB67B9-2E09-45B5-B653-3DEF4793B1A2}" destId="{A6BFF819-534E-4B68-B102-7784E9686E11}" srcOrd="0" destOrd="0" presId="urn:microsoft.com/office/officeart/2005/8/layout/vProcess5"/>
    <dgm:cxn modelId="{C4855903-A602-40F4-9619-F390963210A7}" srcId="{D7D59EE0-F05F-4BD3-B718-5707EBDCC810}" destId="{01C87C73-316A-48B1-A425-D5933178D5E3}" srcOrd="3" destOrd="0" parTransId="{E33D359F-10F3-4A77-8DC7-78DDB53B36FC}" sibTransId="{D73426CA-41B6-478F-8653-7108AAD2772F}"/>
    <dgm:cxn modelId="{51F20020-76D7-4ECC-A268-C87600C05A54}" srcId="{D7D59EE0-F05F-4BD3-B718-5707EBDCC810}" destId="{1FFB67B9-2E09-45B5-B653-3DEF4793B1A2}" srcOrd="4" destOrd="0" parTransId="{A387A45A-9B73-4C57-9A03-8BE6B15DA49C}" sibTransId="{EE7F595C-AC21-4590-A468-AEB2BC839864}"/>
    <dgm:cxn modelId="{656468EC-CCFC-4530-841B-B545D78D2040}" type="presOf" srcId="{2CFFD90A-AA43-472B-9FBF-98156BD469E3}" destId="{C50FA2C2-3A35-4795-9645-70A2268AA3C2}" srcOrd="0" destOrd="0" presId="urn:microsoft.com/office/officeart/2005/8/layout/vProcess5"/>
    <dgm:cxn modelId="{7118190D-6A90-4679-93A6-3294A572FE91}" type="presOf" srcId="{2CFFD90A-AA43-472B-9FBF-98156BD469E3}" destId="{892E09FC-6113-4BF0-8D70-045DEF3A05D3}" srcOrd="1" destOrd="0" presId="urn:microsoft.com/office/officeart/2005/8/layout/vProcess5"/>
    <dgm:cxn modelId="{7E7A6048-6112-44C8-9AC5-D781C9D85D75}" type="presOf" srcId="{66EFECA9-E8F0-4AC1-A61F-44C7E1D5CDAE}" destId="{BA528F5D-2A61-4227-A463-A6F1B9217675}" srcOrd="0" destOrd="0" presId="urn:microsoft.com/office/officeart/2005/8/layout/vProcess5"/>
    <dgm:cxn modelId="{3C093C43-6E5D-4F5B-84A6-5D8F09AE867B}" type="presOf" srcId="{B8EBB83F-4BB2-4F91-9D5C-4B608335E55B}" destId="{B65BF02A-25D3-423E-96B9-B7ED93DFF90B}" srcOrd="0" destOrd="0" presId="urn:microsoft.com/office/officeart/2005/8/layout/vProcess5"/>
    <dgm:cxn modelId="{D15A16BA-BBDE-49B1-A8F0-05CDAB6B60DE}" type="presOf" srcId="{1D28BF32-3389-4895-98E4-988C5E706576}" destId="{FA654EE1-995A-4889-AAB0-EE3D9070D08F}" srcOrd="0" destOrd="0" presId="urn:microsoft.com/office/officeart/2005/8/layout/vProcess5"/>
    <dgm:cxn modelId="{3B55A9D1-8914-415B-9739-6BBBFDD1B5A9}" type="presOf" srcId="{4F662DAF-4326-4192-9955-AB6FA550EDDA}" destId="{720738A5-0252-4068-B90E-436C3D17B309}" srcOrd="0" destOrd="0" presId="urn:microsoft.com/office/officeart/2005/8/layout/vProcess5"/>
    <dgm:cxn modelId="{C9332702-6B10-41B6-BE0B-3B4FE894E412}" type="presOf" srcId="{1FFB67B9-2E09-45B5-B653-3DEF4793B1A2}" destId="{5DE1196B-D1EA-4142-8C89-5A1A82EA3AB8}" srcOrd="1" destOrd="0" presId="urn:microsoft.com/office/officeart/2005/8/layout/vProcess5"/>
    <dgm:cxn modelId="{D0487B1F-283A-4338-9A0B-794E88667816}" type="presOf" srcId="{1D28BF32-3389-4895-98E4-988C5E706576}" destId="{B6C8BC75-B60F-411C-A76D-9FBAE3A4EE9D}" srcOrd="1" destOrd="0" presId="urn:microsoft.com/office/officeart/2005/8/layout/vProcess5"/>
    <dgm:cxn modelId="{263D64AC-2031-46E5-8D6E-354C2F307D2B}" type="presOf" srcId="{01C87C73-316A-48B1-A425-D5933178D5E3}" destId="{21E4FD45-E59A-47AB-8326-622D86E0A1CE}" srcOrd="1" destOrd="0" presId="urn:microsoft.com/office/officeart/2005/8/layout/vProcess5"/>
    <dgm:cxn modelId="{0BE5A46A-E3FE-47CE-A302-7C03B92C7424}" type="presOf" srcId="{4F662DAF-4326-4192-9955-AB6FA550EDDA}" destId="{A571736A-561F-4A56-A782-882974400242}" srcOrd="1" destOrd="0" presId="urn:microsoft.com/office/officeart/2005/8/layout/vProcess5"/>
    <dgm:cxn modelId="{5CA21D59-E2C6-453C-9A79-59A5070CD515}" type="presOf" srcId="{01C87C73-316A-48B1-A425-D5933178D5E3}" destId="{2D57AD52-BE28-4424-B78D-E120B529D0A0}" srcOrd="0" destOrd="0" presId="urn:microsoft.com/office/officeart/2005/8/layout/vProcess5"/>
    <dgm:cxn modelId="{E322AAA8-757E-48A9-B47F-470AFAEE4C15}" type="presOf" srcId="{D7D59EE0-F05F-4BD3-B718-5707EBDCC810}" destId="{F80BD816-79FD-4B4B-93C6-7DABD638C5B8}" srcOrd="0" destOrd="0" presId="urn:microsoft.com/office/officeart/2005/8/layout/vProcess5"/>
    <dgm:cxn modelId="{D79991C2-A06B-4622-A36A-6D156179F3D6}" type="presParOf" srcId="{F80BD816-79FD-4B4B-93C6-7DABD638C5B8}" destId="{51A4B1AE-2A86-470E-B01F-CA08919DB73A}" srcOrd="0" destOrd="0" presId="urn:microsoft.com/office/officeart/2005/8/layout/vProcess5"/>
    <dgm:cxn modelId="{24AADFF6-A51E-493E-8374-3FFB130344F4}" type="presParOf" srcId="{F80BD816-79FD-4B4B-93C6-7DABD638C5B8}" destId="{C50FA2C2-3A35-4795-9645-70A2268AA3C2}" srcOrd="1" destOrd="0" presId="urn:microsoft.com/office/officeart/2005/8/layout/vProcess5"/>
    <dgm:cxn modelId="{3C7D5C94-AC2F-4711-B475-25D55D4C3C0F}" type="presParOf" srcId="{F80BD816-79FD-4B4B-93C6-7DABD638C5B8}" destId="{720738A5-0252-4068-B90E-436C3D17B309}" srcOrd="2" destOrd="0" presId="urn:microsoft.com/office/officeart/2005/8/layout/vProcess5"/>
    <dgm:cxn modelId="{3F34D918-B0AA-4A7A-8012-75604E9BC0B2}" type="presParOf" srcId="{F80BD816-79FD-4B4B-93C6-7DABD638C5B8}" destId="{FA654EE1-995A-4889-AAB0-EE3D9070D08F}" srcOrd="3" destOrd="0" presId="urn:microsoft.com/office/officeart/2005/8/layout/vProcess5"/>
    <dgm:cxn modelId="{F0B778BB-9E72-4B04-B9CA-325D08318965}" type="presParOf" srcId="{F80BD816-79FD-4B4B-93C6-7DABD638C5B8}" destId="{2D57AD52-BE28-4424-B78D-E120B529D0A0}" srcOrd="4" destOrd="0" presId="urn:microsoft.com/office/officeart/2005/8/layout/vProcess5"/>
    <dgm:cxn modelId="{65705D03-76E0-423E-8AFF-849F17AADE5C}" type="presParOf" srcId="{F80BD816-79FD-4B4B-93C6-7DABD638C5B8}" destId="{A6BFF819-534E-4B68-B102-7784E9686E11}" srcOrd="5" destOrd="0" presId="urn:microsoft.com/office/officeart/2005/8/layout/vProcess5"/>
    <dgm:cxn modelId="{DDE8FA0D-3A9E-4B5F-AB15-ED9B3BE3A749}" type="presParOf" srcId="{F80BD816-79FD-4B4B-93C6-7DABD638C5B8}" destId="{B65BF02A-25D3-423E-96B9-B7ED93DFF90B}" srcOrd="6" destOrd="0" presId="urn:microsoft.com/office/officeart/2005/8/layout/vProcess5"/>
    <dgm:cxn modelId="{F8809283-DCDC-443D-B035-EF4A77753208}" type="presParOf" srcId="{F80BD816-79FD-4B4B-93C6-7DABD638C5B8}" destId="{BA528F5D-2A61-4227-A463-A6F1B9217675}" srcOrd="7" destOrd="0" presId="urn:microsoft.com/office/officeart/2005/8/layout/vProcess5"/>
    <dgm:cxn modelId="{D65ED68C-9BA4-44D1-97BD-74B32A1381A9}" type="presParOf" srcId="{F80BD816-79FD-4B4B-93C6-7DABD638C5B8}" destId="{08BBB27B-D713-4CE1-B65D-DFA0F5E10EC6}" srcOrd="8" destOrd="0" presId="urn:microsoft.com/office/officeart/2005/8/layout/vProcess5"/>
    <dgm:cxn modelId="{94F14A91-2BBB-4618-970B-9AB510140686}" type="presParOf" srcId="{F80BD816-79FD-4B4B-93C6-7DABD638C5B8}" destId="{F0639F69-EBEA-4A2A-BE77-FD41351FE0E0}" srcOrd="9" destOrd="0" presId="urn:microsoft.com/office/officeart/2005/8/layout/vProcess5"/>
    <dgm:cxn modelId="{04F69FC1-028A-47E7-9DD7-01991A7D1C2C}" type="presParOf" srcId="{F80BD816-79FD-4B4B-93C6-7DABD638C5B8}" destId="{892E09FC-6113-4BF0-8D70-045DEF3A05D3}" srcOrd="10" destOrd="0" presId="urn:microsoft.com/office/officeart/2005/8/layout/vProcess5"/>
    <dgm:cxn modelId="{61E6AE23-777C-4070-915C-7196A734964F}" type="presParOf" srcId="{F80BD816-79FD-4B4B-93C6-7DABD638C5B8}" destId="{A571736A-561F-4A56-A782-882974400242}" srcOrd="11" destOrd="0" presId="urn:microsoft.com/office/officeart/2005/8/layout/vProcess5"/>
    <dgm:cxn modelId="{84EF7087-83F6-461E-A8CF-9B74D3F32A1B}" type="presParOf" srcId="{F80BD816-79FD-4B4B-93C6-7DABD638C5B8}" destId="{B6C8BC75-B60F-411C-A76D-9FBAE3A4EE9D}" srcOrd="12" destOrd="0" presId="urn:microsoft.com/office/officeart/2005/8/layout/vProcess5"/>
    <dgm:cxn modelId="{2F92B6F2-3CF4-44A7-BE02-D683D9EBD006}" type="presParOf" srcId="{F80BD816-79FD-4B4B-93C6-7DABD638C5B8}" destId="{21E4FD45-E59A-47AB-8326-622D86E0A1CE}" srcOrd="13" destOrd="0" presId="urn:microsoft.com/office/officeart/2005/8/layout/vProcess5"/>
    <dgm:cxn modelId="{EB78507E-9A28-4D73-8373-0107200129E3}" type="presParOf" srcId="{F80BD816-79FD-4B4B-93C6-7DABD638C5B8}" destId="{5DE1196B-D1EA-4142-8C89-5A1A82EA3AB8}" srcOrd="14" destOrd="0" presId="urn:microsoft.com/office/officeart/2005/8/layout/vProcess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D16EE8E-E1CA-4116-A60A-127EDA5ABA1A}" type="doc">
      <dgm:prSet loTypeId="urn:microsoft.com/office/officeart/2005/8/layout/process4" loCatId="process" qsTypeId="urn:microsoft.com/office/officeart/2005/8/quickstyle/simple1" qsCatId="simple" csTypeId="urn:microsoft.com/office/officeart/2005/8/colors/accent1_2" csCatId="accent1" phldr="1"/>
      <dgm:spPr/>
      <dgm:t>
        <a:bodyPr/>
        <a:lstStyle/>
        <a:p>
          <a:endParaRPr lang="en-AU"/>
        </a:p>
      </dgm:t>
    </dgm:pt>
    <dgm:pt modelId="{8B1E9B4A-898D-456E-9965-D633124B2978}">
      <dgm:prSet phldrT="[Text]"/>
      <dgm:spPr/>
      <dgm:t>
        <a:bodyPr/>
        <a:lstStyle/>
        <a:p>
          <a:r>
            <a:rPr lang="en-AU" dirty="0" smtClean="0"/>
            <a:t>I calculate the number and occurrence of each orbit</a:t>
          </a:r>
          <a:endParaRPr lang="en-AU" dirty="0"/>
        </a:p>
      </dgm:t>
    </dgm:pt>
    <dgm:pt modelId="{9134A992-1280-4435-A35B-52B79274698D}" type="parTrans" cxnId="{248DCE88-9C64-4A45-856F-9CA12063A78C}">
      <dgm:prSet/>
      <dgm:spPr/>
      <dgm:t>
        <a:bodyPr/>
        <a:lstStyle/>
        <a:p>
          <a:endParaRPr lang="en-AU"/>
        </a:p>
      </dgm:t>
    </dgm:pt>
    <dgm:pt modelId="{44A2CB43-8707-40E7-99FE-107815937EB0}" type="sibTrans" cxnId="{248DCE88-9C64-4A45-856F-9CA12063A78C}">
      <dgm:prSet/>
      <dgm:spPr/>
      <dgm:t>
        <a:bodyPr/>
        <a:lstStyle/>
        <a:p>
          <a:endParaRPr lang="en-AU"/>
        </a:p>
      </dgm:t>
    </dgm:pt>
    <dgm:pt modelId="{A328A5F6-7F5B-442A-873B-5398BF9701AC}">
      <dgm:prSet phldrT="[Text]"/>
      <dgm:spPr/>
      <dgm:t>
        <a:bodyPr/>
        <a:lstStyle/>
        <a:p>
          <a:r>
            <a:rPr lang="en-AU" dirty="0" smtClean="0"/>
            <a:t>Then I calculate the number and occurrence of mission outcome per orbit type</a:t>
          </a:r>
          <a:endParaRPr lang="en-AU" dirty="0"/>
        </a:p>
      </dgm:t>
    </dgm:pt>
    <dgm:pt modelId="{D4DCACD9-BE5F-41B3-8644-374B7F3A8282}" type="parTrans" cxnId="{22D992F6-AC98-4476-9886-32B71BBF1B46}">
      <dgm:prSet/>
      <dgm:spPr/>
      <dgm:t>
        <a:bodyPr/>
        <a:lstStyle/>
        <a:p>
          <a:endParaRPr lang="en-AU"/>
        </a:p>
      </dgm:t>
    </dgm:pt>
    <dgm:pt modelId="{A824C985-29CF-48D4-B5A9-519DB2A150D2}" type="sibTrans" cxnId="{22D992F6-AC98-4476-9886-32B71BBF1B46}">
      <dgm:prSet/>
      <dgm:spPr/>
      <dgm:t>
        <a:bodyPr/>
        <a:lstStyle/>
        <a:p>
          <a:endParaRPr lang="en-AU"/>
        </a:p>
      </dgm:t>
    </dgm:pt>
    <dgm:pt modelId="{99C22602-E263-4BB1-888D-D144131C8C5B}">
      <dgm:prSet phldrT="[Text]"/>
      <dgm:spPr/>
      <dgm:t>
        <a:bodyPr/>
        <a:lstStyle/>
        <a:p>
          <a:r>
            <a:rPr lang="en-GB" dirty="0" smtClean="0"/>
            <a:t>I calculate the number of launches on each site</a:t>
          </a:r>
          <a:endParaRPr lang="en-AU" dirty="0"/>
        </a:p>
      </dgm:t>
    </dgm:pt>
    <dgm:pt modelId="{F11AC8A3-0DFB-41EB-A91D-E32BAF2F1DB0}" type="sibTrans" cxnId="{4F3666D3-EAE2-4392-9A21-CAB08AEF7E65}">
      <dgm:prSet/>
      <dgm:spPr/>
      <dgm:t>
        <a:bodyPr/>
        <a:lstStyle/>
        <a:p>
          <a:endParaRPr lang="en-AU"/>
        </a:p>
      </dgm:t>
    </dgm:pt>
    <dgm:pt modelId="{D1EF320E-1175-4A7F-89CA-0EFACE969D4A}" type="parTrans" cxnId="{4F3666D3-EAE2-4392-9A21-CAB08AEF7E65}">
      <dgm:prSet/>
      <dgm:spPr/>
      <dgm:t>
        <a:bodyPr/>
        <a:lstStyle/>
        <a:p>
          <a:endParaRPr lang="en-AU"/>
        </a:p>
      </dgm:t>
    </dgm:pt>
    <dgm:pt modelId="{B74227CA-C299-4CA4-BE3C-DAE160E8C52F}">
      <dgm:prSet phldrT="[Text]"/>
      <dgm:spPr/>
      <dgm:t>
        <a:bodyPr/>
        <a:lstStyle/>
        <a:p>
          <a:r>
            <a:rPr lang="en-AU" dirty="0" smtClean="0"/>
            <a:t>I finally create a landing outcome label from Outcome column</a:t>
          </a:r>
          <a:endParaRPr lang="en-AU" dirty="0"/>
        </a:p>
      </dgm:t>
    </dgm:pt>
    <dgm:pt modelId="{44D23684-83AB-4E22-8715-01F3929D6414}" type="parTrans" cxnId="{4B77F12E-9353-4B33-8EC2-EBEF7B252722}">
      <dgm:prSet/>
      <dgm:spPr/>
      <dgm:t>
        <a:bodyPr/>
        <a:lstStyle/>
        <a:p>
          <a:endParaRPr lang="en-US"/>
        </a:p>
      </dgm:t>
    </dgm:pt>
    <dgm:pt modelId="{E4DF2CF2-EB32-47D7-BB11-BE115CF9D553}" type="sibTrans" cxnId="{4B77F12E-9353-4B33-8EC2-EBEF7B252722}">
      <dgm:prSet/>
      <dgm:spPr/>
      <dgm:t>
        <a:bodyPr/>
        <a:lstStyle/>
        <a:p>
          <a:endParaRPr lang="en-US"/>
        </a:p>
      </dgm:t>
    </dgm:pt>
    <dgm:pt modelId="{5024E691-4076-4D83-9AF7-5B447FE4C624}" type="pres">
      <dgm:prSet presAssocID="{AD16EE8E-E1CA-4116-A60A-127EDA5ABA1A}" presName="Name0" presStyleCnt="0">
        <dgm:presLayoutVars>
          <dgm:dir/>
          <dgm:animLvl val="lvl"/>
          <dgm:resizeHandles val="exact"/>
        </dgm:presLayoutVars>
      </dgm:prSet>
      <dgm:spPr/>
      <dgm:t>
        <a:bodyPr/>
        <a:lstStyle/>
        <a:p>
          <a:endParaRPr lang="en-US"/>
        </a:p>
      </dgm:t>
    </dgm:pt>
    <dgm:pt modelId="{3DAAB09F-EDB1-4D0C-8881-3AE741B03D20}" type="pres">
      <dgm:prSet presAssocID="{B74227CA-C299-4CA4-BE3C-DAE160E8C52F}" presName="boxAndChildren" presStyleCnt="0"/>
      <dgm:spPr/>
    </dgm:pt>
    <dgm:pt modelId="{EFC061EA-11C9-40EC-8D5E-5B0CF5BE2471}" type="pres">
      <dgm:prSet presAssocID="{B74227CA-C299-4CA4-BE3C-DAE160E8C52F}" presName="parentTextBox" presStyleLbl="node1" presStyleIdx="0" presStyleCnt="4"/>
      <dgm:spPr/>
      <dgm:t>
        <a:bodyPr/>
        <a:lstStyle/>
        <a:p>
          <a:endParaRPr lang="en-US"/>
        </a:p>
      </dgm:t>
    </dgm:pt>
    <dgm:pt modelId="{1DC0F7AB-4A79-4AE1-94D1-D789C8EABE6A}" type="pres">
      <dgm:prSet presAssocID="{A824C985-29CF-48D4-B5A9-519DB2A150D2}" presName="sp" presStyleCnt="0"/>
      <dgm:spPr/>
    </dgm:pt>
    <dgm:pt modelId="{AF59B4F9-0228-4119-9A01-0604BFD15105}" type="pres">
      <dgm:prSet presAssocID="{A328A5F6-7F5B-442A-873B-5398BF9701AC}" presName="arrowAndChildren" presStyleCnt="0"/>
      <dgm:spPr/>
    </dgm:pt>
    <dgm:pt modelId="{CA3EEFCF-EDB2-487E-AFF7-D2F1978A38E7}" type="pres">
      <dgm:prSet presAssocID="{A328A5F6-7F5B-442A-873B-5398BF9701AC}" presName="parentTextArrow" presStyleLbl="node1" presStyleIdx="1" presStyleCnt="4"/>
      <dgm:spPr/>
      <dgm:t>
        <a:bodyPr/>
        <a:lstStyle/>
        <a:p>
          <a:endParaRPr lang="en-US"/>
        </a:p>
      </dgm:t>
    </dgm:pt>
    <dgm:pt modelId="{75ACEAFD-2917-496B-9202-3AEB02480F5B}" type="pres">
      <dgm:prSet presAssocID="{44A2CB43-8707-40E7-99FE-107815937EB0}" presName="sp" presStyleCnt="0"/>
      <dgm:spPr/>
    </dgm:pt>
    <dgm:pt modelId="{3C7267F2-6C1F-4397-A297-DF65A8C6D767}" type="pres">
      <dgm:prSet presAssocID="{8B1E9B4A-898D-456E-9965-D633124B2978}" presName="arrowAndChildren" presStyleCnt="0"/>
      <dgm:spPr/>
    </dgm:pt>
    <dgm:pt modelId="{F56EE94F-4A4A-4284-B0E7-583F50159D03}" type="pres">
      <dgm:prSet presAssocID="{8B1E9B4A-898D-456E-9965-D633124B2978}" presName="parentTextArrow" presStyleLbl="node1" presStyleIdx="2" presStyleCnt="4"/>
      <dgm:spPr/>
      <dgm:t>
        <a:bodyPr/>
        <a:lstStyle/>
        <a:p>
          <a:endParaRPr lang="en-US"/>
        </a:p>
      </dgm:t>
    </dgm:pt>
    <dgm:pt modelId="{1B3604BB-3BE9-4ECF-A7DD-D9C7BF04381B}" type="pres">
      <dgm:prSet presAssocID="{F11AC8A3-0DFB-41EB-A91D-E32BAF2F1DB0}" presName="sp" presStyleCnt="0"/>
      <dgm:spPr/>
    </dgm:pt>
    <dgm:pt modelId="{DC1BAEB3-A43A-4590-8B23-05A4EA2224AC}" type="pres">
      <dgm:prSet presAssocID="{99C22602-E263-4BB1-888D-D144131C8C5B}" presName="arrowAndChildren" presStyleCnt="0"/>
      <dgm:spPr/>
    </dgm:pt>
    <dgm:pt modelId="{D7C8E6E4-DD49-44CE-BF43-FE2ECE63D81C}" type="pres">
      <dgm:prSet presAssocID="{99C22602-E263-4BB1-888D-D144131C8C5B}" presName="parentTextArrow" presStyleLbl="node1" presStyleIdx="3" presStyleCnt="4"/>
      <dgm:spPr/>
      <dgm:t>
        <a:bodyPr/>
        <a:lstStyle/>
        <a:p>
          <a:endParaRPr lang="en-US"/>
        </a:p>
      </dgm:t>
    </dgm:pt>
  </dgm:ptLst>
  <dgm:cxnLst>
    <dgm:cxn modelId="{248DCE88-9C64-4A45-856F-9CA12063A78C}" srcId="{AD16EE8E-E1CA-4116-A60A-127EDA5ABA1A}" destId="{8B1E9B4A-898D-456E-9965-D633124B2978}" srcOrd="1" destOrd="0" parTransId="{9134A992-1280-4435-A35B-52B79274698D}" sibTransId="{44A2CB43-8707-40E7-99FE-107815937EB0}"/>
    <dgm:cxn modelId="{07DD56A2-2473-4427-BEF1-AF75D8FB799F}" type="presOf" srcId="{A328A5F6-7F5B-442A-873B-5398BF9701AC}" destId="{CA3EEFCF-EDB2-487E-AFF7-D2F1978A38E7}" srcOrd="0" destOrd="0" presId="urn:microsoft.com/office/officeart/2005/8/layout/process4"/>
    <dgm:cxn modelId="{9F2A40DC-6BC6-4327-B670-99D65203BF29}" type="presOf" srcId="{99C22602-E263-4BB1-888D-D144131C8C5B}" destId="{D7C8E6E4-DD49-44CE-BF43-FE2ECE63D81C}" srcOrd="0" destOrd="0" presId="urn:microsoft.com/office/officeart/2005/8/layout/process4"/>
    <dgm:cxn modelId="{407644F0-5C66-4376-9343-4A20C0574B4E}" type="presOf" srcId="{AD16EE8E-E1CA-4116-A60A-127EDA5ABA1A}" destId="{5024E691-4076-4D83-9AF7-5B447FE4C624}" srcOrd="0" destOrd="0" presId="urn:microsoft.com/office/officeart/2005/8/layout/process4"/>
    <dgm:cxn modelId="{4F3666D3-EAE2-4392-9A21-CAB08AEF7E65}" srcId="{AD16EE8E-E1CA-4116-A60A-127EDA5ABA1A}" destId="{99C22602-E263-4BB1-888D-D144131C8C5B}" srcOrd="0" destOrd="0" parTransId="{D1EF320E-1175-4A7F-89CA-0EFACE969D4A}" sibTransId="{F11AC8A3-0DFB-41EB-A91D-E32BAF2F1DB0}"/>
    <dgm:cxn modelId="{22D992F6-AC98-4476-9886-32B71BBF1B46}" srcId="{AD16EE8E-E1CA-4116-A60A-127EDA5ABA1A}" destId="{A328A5F6-7F5B-442A-873B-5398BF9701AC}" srcOrd="2" destOrd="0" parTransId="{D4DCACD9-BE5F-41B3-8644-374B7F3A8282}" sibTransId="{A824C985-29CF-48D4-B5A9-519DB2A150D2}"/>
    <dgm:cxn modelId="{3B2B007D-056C-4C06-88A1-A45AED5AB7AE}" type="presOf" srcId="{8B1E9B4A-898D-456E-9965-D633124B2978}" destId="{F56EE94F-4A4A-4284-B0E7-583F50159D03}" srcOrd="0" destOrd="0" presId="urn:microsoft.com/office/officeart/2005/8/layout/process4"/>
    <dgm:cxn modelId="{976F49B1-7DF5-4E37-90E5-F3B6CDD47A35}" type="presOf" srcId="{B74227CA-C299-4CA4-BE3C-DAE160E8C52F}" destId="{EFC061EA-11C9-40EC-8D5E-5B0CF5BE2471}" srcOrd="0" destOrd="0" presId="urn:microsoft.com/office/officeart/2005/8/layout/process4"/>
    <dgm:cxn modelId="{4B77F12E-9353-4B33-8EC2-EBEF7B252722}" srcId="{AD16EE8E-E1CA-4116-A60A-127EDA5ABA1A}" destId="{B74227CA-C299-4CA4-BE3C-DAE160E8C52F}" srcOrd="3" destOrd="0" parTransId="{44D23684-83AB-4E22-8715-01F3929D6414}" sibTransId="{E4DF2CF2-EB32-47D7-BB11-BE115CF9D553}"/>
    <dgm:cxn modelId="{10D1A826-EFE3-4F32-B128-F10002EA2316}" type="presParOf" srcId="{5024E691-4076-4D83-9AF7-5B447FE4C624}" destId="{3DAAB09F-EDB1-4D0C-8881-3AE741B03D20}" srcOrd="0" destOrd="0" presId="urn:microsoft.com/office/officeart/2005/8/layout/process4"/>
    <dgm:cxn modelId="{67BDD605-1585-4D00-9C22-10C021010200}" type="presParOf" srcId="{3DAAB09F-EDB1-4D0C-8881-3AE741B03D20}" destId="{EFC061EA-11C9-40EC-8D5E-5B0CF5BE2471}" srcOrd="0" destOrd="0" presId="urn:microsoft.com/office/officeart/2005/8/layout/process4"/>
    <dgm:cxn modelId="{8412D238-BF27-4BCF-991C-5E041F137038}" type="presParOf" srcId="{5024E691-4076-4D83-9AF7-5B447FE4C624}" destId="{1DC0F7AB-4A79-4AE1-94D1-D789C8EABE6A}" srcOrd="1" destOrd="0" presId="urn:microsoft.com/office/officeart/2005/8/layout/process4"/>
    <dgm:cxn modelId="{D540EF41-FDB3-443F-AEAE-91B7850EE49D}" type="presParOf" srcId="{5024E691-4076-4D83-9AF7-5B447FE4C624}" destId="{AF59B4F9-0228-4119-9A01-0604BFD15105}" srcOrd="2" destOrd="0" presId="urn:microsoft.com/office/officeart/2005/8/layout/process4"/>
    <dgm:cxn modelId="{97CE5225-CC1D-4161-9160-791989912CE5}" type="presParOf" srcId="{AF59B4F9-0228-4119-9A01-0604BFD15105}" destId="{CA3EEFCF-EDB2-487E-AFF7-D2F1978A38E7}" srcOrd="0" destOrd="0" presId="urn:microsoft.com/office/officeart/2005/8/layout/process4"/>
    <dgm:cxn modelId="{603C74C4-1060-4511-8895-9263A8BE222E}" type="presParOf" srcId="{5024E691-4076-4D83-9AF7-5B447FE4C624}" destId="{75ACEAFD-2917-496B-9202-3AEB02480F5B}" srcOrd="3" destOrd="0" presId="urn:microsoft.com/office/officeart/2005/8/layout/process4"/>
    <dgm:cxn modelId="{6AB2DEFD-DB3B-452C-9DB8-EA5D5648B851}" type="presParOf" srcId="{5024E691-4076-4D83-9AF7-5B447FE4C624}" destId="{3C7267F2-6C1F-4397-A297-DF65A8C6D767}" srcOrd="4" destOrd="0" presId="urn:microsoft.com/office/officeart/2005/8/layout/process4"/>
    <dgm:cxn modelId="{E50A67D2-F18C-4D17-AE74-EDD7F59F1E6C}" type="presParOf" srcId="{3C7267F2-6C1F-4397-A297-DF65A8C6D767}" destId="{F56EE94F-4A4A-4284-B0E7-583F50159D03}" srcOrd="0" destOrd="0" presId="urn:microsoft.com/office/officeart/2005/8/layout/process4"/>
    <dgm:cxn modelId="{324B9B66-55B2-4DB5-88BD-516C4FE4992F}" type="presParOf" srcId="{5024E691-4076-4D83-9AF7-5B447FE4C624}" destId="{1B3604BB-3BE9-4ECF-A7DD-D9C7BF04381B}" srcOrd="5" destOrd="0" presId="urn:microsoft.com/office/officeart/2005/8/layout/process4"/>
    <dgm:cxn modelId="{DB4DD124-A431-4358-B9C4-EEFFFF287F34}" type="presParOf" srcId="{5024E691-4076-4D83-9AF7-5B447FE4C624}" destId="{DC1BAEB3-A43A-4590-8B23-05A4EA2224AC}" srcOrd="6" destOrd="0" presId="urn:microsoft.com/office/officeart/2005/8/layout/process4"/>
    <dgm:cxn modelId="{9C3AD7CB-EFA2-478E-8AE8-4500049EBD22}" type="presParOf" srcId="{DC1BAEB3-A43A-4590-8B23-05A4EA2224AC}" destId="{D7C8E6E4-DD49-44CE-BF43-FE2ECE63D81C}" srcOrd="0" destOrd="0" presId="urn:microsoft.com/office/officeart/2005/8/layout/process4"/>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4DF832F-903A-499A-A4A9-537A9A8AF8E8}" type="doc">
      <dgm:prSet loTypeId="urn:microsoft.com/office/officeart/2005/8/layout/pList2" loCatId="picture" qsTypeId="urn:microsoft.com/office/officeart/2005/8/quickstyle/simple1" qsCatId="simple" csTypeId="urn:microsoft.com/office/officeart/2005/8/colors/accent1_2" csCatId="accent1" phldr="1"/>
      <dgm:spPr/>
      <dgm:t>
        <a:bodyPr/>
        <a:lstStyle/>
        <a:p>
          <a:endParaRPr lang="en-US"/>
        </a:p>
      </dgm:t>
    </dgm:pt>
    <dgm:pt modelId="{23C25D0A-64E0-4444-9C16-6AC205EB2D71}">
      <dgm:prSet phldrT="[Text]" custT="1"/>
      <dgm:spPr/>
      <dgm:t>
        <a:bodyPr/>
        <a:lstStyle/>
        <a:p>
          <a:r>
            <a:rPr lang="en-GB" sz="1600" dirty="0" smtClean="0">
              <a:solidFill>
                <a:schemeClr val="accent3">
                  <a:lumMod val="25000"/>
                </a:schemeClr>
              </a:solidFill>
              <a:latin typeface="Abadi"/>
            </a:rPr>
            <a:t>Using scatter plot, I plot out the Flight Number and Payload Mass Variables to see how would they affect the launch outcome</a:t>
          </a:r>
          <a:endParaRPr lang="en-US" sz="1600" dirty="0"/>
        </a:p>
      </dgm:t>
    </dgm:pt>
    <dgm:pt modelId="{453240B9-F955-4769-84CB-2627FA47693F}" type="parTrans" cxnId="{D5CEF4AD-4FAB-4E95-B9BB-B90A0E1DE2F7}">
      <dgm:prSet/>
      <dgm:spPr/>
      <dgm:t>
        <a:bodyPr/>
        <a:lstStyle/>
        <a:p>
          <a:endParaRPr lang="en-US"/>
        </a:p>
      </dgm:t>
    </dgm:pt>
    <dgm:pt modelId="{41D62BD4-FD17-4C28-85A4-C3CB611784A0}" type="sibTrans" cxnId="{D5CEF4AD-4FAB-4E95-B9BB-B90A0E1DE2F7}">
      <dgm:prSet/>
      <dgm:spPr/>
      <dgm:t>
        <a:bodyPr/>
        <a:lstStyle/>
        <a:p>
          <a:endParaRPr lang="en-US"/>
        </a:p>
      </dgm:t>
    </dgm:pt>
    <dgm:pt modelId="{7FA3B4E9-3AB8-4EAA-9846-2FB2C8EB0264}">
      <dgm:prSet phldrT="[Text]" custT="1"/>
      <dgm:spPr/>
      <dgm:t>
        <a:bodyPr/>
        <a:lstStyle/>
        <a:p>
          <a:r>
            <a:rPr lang="en-GB" sz="1400" dirty="0" smtClean="0">
              <a:solidFill>
                <a:schemeClr val="accent3">
                  <a:lumMod val="25000"/>
                </a:schemeClr>
              </a:solidFill>
              <a:latin typeface="Abadi"/>
            </a:rPr>
            <a:t>I then used scatter plot to visualize the relationship between Flight Number and Launch Site as well as the relationship between Flight Number and Launch Site. </a:t>
          </a:r>
          <a:endParaRPr lang="en-US" sz="1400" dirty="0"/>
        </a:p>
      </dgm:t>
    </dgm:pt>
    <dgm:pt modelId="{AB2547AE-6D8D-47FD-90A5-65532CF9F92A}" type="parTrans" cxnId="{90FD18D9-06C3-49B4-AB9E-D9B092F3140A}">
      <dgm:prSet/>
      <dgm:spPr/>
      <dgm:t>
        <a:bodyPr/>
        <a:lstStyle/>
        <a:p>
          <a:endParaRPr lang="en-US"/>
        </a:p>
      </dgm:t>
    </dgm:pt>
    <dgm:pt modelId="{8D1D13CA-3746-4922-A2A5-8E0B625C292C}" type="sibTrans" cxnId="{90FD18D9-06C3-49B4-AB9E-D9B092F3140A}">
      <dgm:prSet/>
      <dgm:spPr/>
      <dgm:t>
        <a:bodyPr/>
        <a:lstStyle/>
        <a:p>
          <a:endParaRPr lang="en-US"/>
        </a:p>
      </dgm:t>
    </dgm:pt>
    <dgm:pt modelId="{1F5C9E94-6973-464F-B920-03EBA688359C}">
      <dgm:prSet phldrT="[Text]" custT="1"/>
      <dgm:spPr/>
      <dgm:t>
        <a:bodyPr/>
        <a:lstStyle/>
        <a:p>
          <a:r>
            <a:rPr lang="en-GB" sz="1600" dirty="0" smtClean="0">
              <a:solidFill>
                <a:schemeClr val="accent3">
                  <a:lumMod val="25000"/>
                </a:schemeClr>
              </a:solidFill>
              <a:latin typeface="Abadi"/>
            </a:rPr>
            <a:t>To visualize the relationship between success rate of each orbit type, I used the bar chart</a:t>
          </a:r>
          <a:endParaRPr lang="en-US" sz="1600" dirty="0"/>
        </a:p>
      </dgm:t>
    </dgm:pt>
    <dgm:pt modelId="{4B45CA5D-3CB9-450C-9BB2-C676E26804AE}" type="parTrans" cxnId="{E0F77C90-187D-4A44-A593-90EC7EF7C0D7}">
      <dgm:prSet/>
      <dgm:spPr/>
      <dgm:t>
        <a:bodyPr/>
        <a:lstStyle/>
        <a:p>
          <a:endParaRPr lang="en-US"/>
        </a:p>
      </dgm:t>
    </dgm:pt>
    <dgm:pt modelId="{9D7BAF9D-BB01-4848-9B31-1B25EF257CBC}" type="sibTrans" cxnId="{E0F77C90-187D-4A44-A593-90EC7EF7C0D7}">
      <dgm:prSet/>
      <dgm:spPr/>
      <dgm:t>
        <a:bodyPr/>
        <a:lstStyle/>
        <a:p>
          <a:endParaRPr lang="en-US"/>
        </a:p>
      </dgm:t>
    </dgm:pt>
    <dgm:pt modelId="{E59B5412-ADF3-4D17-9E97-DE900928B2F4}">
      <dgm:prSet phldrT="[Text]" custT="1"/>
      <dgm:spPr/>
      <dgm:t>
        <a:bodyPr/>
        <a:lstStyle/>
        <a:p>
          <a:r>
            <a:rPr lang="en-GB" sz="1400" dirty="0" smtClean="0">
              <a:solidFill>
                <a:schemeClr val="accent3">
                  <a:lumMod val="25000"/>
                </a:schemeClr>
              </a:solidFill>
              <a:latin typeface="Abadi"/>
            </a:rPr>
            <a:t>I also used the scatter point chart to visualize the relationship between Flight Number and Orbit Type and Payload with respect to the Orbit Type.</a:t>
          </a:r>
          <a:endParaRPr lang="en-US" sz="1400" dirty="0"/>
        </a:p>
      </dgm:t>
    </dgm:pt>
    <dgm:pt modelId="{F59ACD1A-4678-49EC-8DF9-336EC1FC0F28}" type="parTrans" cxnId="{B2C4BC33-C3C0-45BB-8D23-8CFBA55B82AD}">
      <dgm:prSet/>
      <dgm:spPr/>
      <dgm:t>
        <a:bodyPr/>
        <a:lstStyle/>
        <a:p>
          <a:endParaRPr lang="en-US"/>
        </a:p>
      </dgm:t>
    </dgm:pt>
    <dgm:pt modelId="{0E163DAA-F9C5-49D6-92B0-1B7093670739}" type="sibTrans" cxnId="{B2C4BC33-C3C0-45BB-8D23-8CFBA55B82AD}">
      <dgm:prSet/>
      <dgm:spPr/>
      <dgm:t>
        <a:bodyPr/>
        <a:lstStyle/>
        <a:p>
          <a:endParaRPr lang="en-US"/>
        </a:p>
      </dgm:t>
    </dgm:pt>
    <dgm:pt modelId="{2511EB62-81C3-414A-9C4C-A08E0A4A6D9B}">
      <dgm:prSet phldrT="[Text]" custT="1"/>
      <dgm:spPr/>
      <dgm:t>
        <a:bodyPr/>
        <a:lstStyle/>
        <a:p>
          <a:r>
            <a:rPr lang="en-GB" sz="1800" dirty="0" smtClean="0">
              <a:solidFill>
                <a:schemeClr val="accent3">
                  <a:lumMod val="25000"/>
                </a:schemeClr>
              </a:solidFill>
              <a:latin typeface="Abadi"/>
            </a:rPr>
            <a:t>I then visualize the launch success yearly trend using the line chart.</a:t>
          </a:r>
          <a:endParaRPr lang="en-US" sz="1800" dirty="0"/>
        </a:p>
      </dgm:t>
    </dgm:pt>
    <dgm:pt modelId="{8853FDFB-8A95-4F53-9874-44424B87A294}" type="parTrans" cxnId="{02025B01-FD73-4B3E-AA7D-5B7B6C984CFD}">
      <dgm:prSet/>
      <dgm:spPr/>
      <dgm:t>
        <a:bodyPr/>
        <a:lstStyle/>
        <a:p>
          <a:endParaRPr lang="en-US"/>
        </a:p>
      </dgm:t>
    </dgm:pt>
    <dgm:pt modelId="{8E250A44-5F56-423F-B5C0-4F2A5440FD2B}" type="sibTrans" cxnId="{02025B01-FD73-4B3E-AA7D-5B7B6C984CFD}">
      <dgm:prSet/>
      <dgm:spPr/>
      <dgm:t>
        <a:bodyPr/>
        <a:lstStyle/>
        <a:p>
          <a:endParaRPr lang="en-US"/>
        </a:p>
      </dgm:t>
    </dgm:pt>
    <dgm:pt modelId="{DD138EAF-A3B1-4CEB-A3C5-72721539574A}" type="pres">
      <dgm:prSet presAssocID="{D4DF832F-903A-499A-A4A9-537A9A8AF8E8}" presName="Name0" presStyleCnt="0">
        <dgm:presLayoutVars>
          <dgm:dir/>
          <dgm:resizeHandles val="exact"/>
        </dgm:presLayoutVars>
      </dgm:prSet>
      <dgm:spPr/>
    </dgm:pt>
    <dgm:pt modelId="{688C6BF0-E262-4C48-813C-44E1C51A49A1}" type="pres">
      <dgm:prSet presAssocID="{D4DF832F-903A-499A-A4A9-537A9A8AF8E8}" presName="bkgdShp" presStyleLbl="alignAccFollowNode1" presStyleIdx="0" presStyleCnt="1"/>
      <dgm:spPr/>
      <dgm:t>
        <a:bodyPr/>
        <a:lstStyle/>
        <a:p>
          <a:endParaRPr lang="en-US"/>
        </a:p>
      </dgm:t>
    </dgm:pt>
    <dgm:pt modelId="{61C534C4-45B2-4E64-8601-42508C232948}" type="pres">
      <dgm:prSet presAssocID="{D4DF832F-903A-499A-A4A9-537A9A8AF8E8}" presName="linComp" presStyleCnt="0"/>
      <dgm:spPr/>
    </dgm:pt>
    <dgm:pt modelId="{C3151007-D94F-492A-95D9-FCB2AFD094ED}" type="pres">
      <dgm:prSet presAssocID="{23C25D0A-64E0-4444-9C16-6AC205EB2D71}" presName="compNode" presStyleCnt="0"/>
      <dgm:spPr/>
    </dgm:pt>
    <dgm:pt modelId="{D3496C92-38EA-4960-8B7C-BF8B6669A7B8}" type="pres">
      <dgm:prSet presAssocID="{23C25D0A-64E0-4444-9C16-6AC205EB2D71}" presName="node" presStyleLbl="node1" presStyleIdx="0" presStyleCnt="5">
        <dgm:presLayoutVars>
          <dgm:bulletEnabled val="1"/>
        </dgm:presLayoutVars>
      </dgm:prSet>
      <dgm:spPr/>
      <dgm:t>
        <a:bodyPr/>
        <a:lstStyle/>
        <a:p>
          <a:endParaRPr lang="en-US"/>
        </a:p>
      </dgm:t>
    </dgm:pt>
    <dgm:pt modelId="{B61C2B52-93F6-435A-A5A7-19CFE64E4CEE}" type="pres">
      <dgm:prSet presAssocID="{23C25D0A-64E0-4444-9C16-6AC205EB2D71}" presName="invisiNode" presStyleLbl="node1" presStyleIdx="0" presStyleCnt="5"/>
      <dgm:spPr/>
    </dgm:pt>
    <dgm:pt modelId="{54B1BB25-2852-4207-A7FC-6937D0E21AE5}" type="pres">
      <dgm:prSet presAssocID="{23C25D0A-64E0-4444-9C16-6AC205EB2D71}" presName="imagNode" presStyleLbl="fgImgPlace1" presStyleIdx="0" presStyleCnt="5"/>
      <dgm:spPr>
        <a:blipFill>
          <a:blip xmlns:r="http://schemas.openxmlformats.org/officeDocument/2006/relationships" r:embed="rId1">
            <a:extLst>
              <a:ext uri="{28A0092B-C50C-407E-A947-70E740481C1C}">
                <a14:useLocalDpi xmlns:a14="http://schemas.microsoft.com/office/drawing/2010/main" val="0"/>
              </a:ext>
            </a:extLst>
          </a:blip>
          <a:srcRect/>
          <a:stretch>
            <a:fillRect l="-143000" r="-143000"/>
          </a:stretch>
        </a:blipFill>
      </dgm:spPr>
    </dgm:pt>
    <dgm:pt modelId="{21ED3F03-D83B-46E0-B078-D13375F5578E}" type="pres">
      <dgm:prSet presAssocID="{41D62BD4-FD17-4C28-85A4-C3CB611784A0}" presName="sibTrans" presStyleLbl="sibTrans2D1" presStyleIdx="0" presStyleCnt="0"/>
      <dgm:spPr/>
    </dgm:pt>
    <dgm:pt modelId="{DE21CF5C-60D0-40F1-8599-9BCA4EB14A9A}" type="pres">
      <dgm:prSet presAssocID="{7FA3B4E9-3AB8-4EAA-9846-2FB2C8EB0264}" presName="compNode" presStyleCnt="0"/>
      <dgm:spPr/>
    </dgm:pt>
    <dgm:pt modelId="{E9B38D2A-266B-491B-8C98-79E1B91D0434}" type="pres">
      <dgm:prSet presAssocID="{7FA3B4E9-3AB8-4EAA-9846-2FB2C8EB0264}" presName="node" presStyleLbl="node1" presStyleIdx="1" presStyleCnt="5">
        <dgm:presLayoutVars>
          <dgm:bulletEnabled val="1"/>
        </dgm:presLayoutVars>
      </dgm:prSet>
      <dgm:spPr/>
      <dgm:t>
        <a:bodyPr/>
        <a:lstStyle/>
        <a:p>
          <a:endParaRPr lang="en-US"/>
        </a:p>
      </dgm:t>
    </dgm:pt>
    <dgm:pt modelId="{B7E9D8EC-A6E5-4581-A281-B4C02325CB5E}" type="pres">
      <dgm:prSet presAssocID="{7FA3B4E9-3AB8-4EAA-9846-2FB2C8EB0264}" presName="invisiNode" presStyleLbl="node1" presStyleIdx="1" presStyleCnt="5"/>
      <dgm:spPr/>
    </dgm:pt>
    <dgm:pt modelId="{F818F97A-88EB-4C5E-BBF2-95D0742CEA07}" type="pres">
      <dgm:prSet presAssocID="{7FA3B4E9-3AB8-4EAA-9846-2FB2C8EB0264}" presName="imagNode" presStyleLbl="fgImgPlace1" presStyleIdx="1" presStyleCnt="5"/>
      <dgm:spPr>
        <a:blipFill>
          <a:blip xmlns:r="http://schemas.openxmlformats.org/officeDocument/2006/relationships" r:embed="rId2">
            <a:extLst>
              <a:ext uri="{28A0092B-C50C-407E-A947-70E740481C1C}">
                <a14:useLocalDpi xmlns:a14="http://schemas.microsoft.com/office/drawing/2010/main" val="0"/>
              </a:ext>
            </a:extLst>
          </a:blip>
          <a:srcRect/>
          <a:stretch>
            <a:fillRect l="-143000" r="-143000"/>
          </a:stretch>
        </a:blipFill>
      </dgm:spPr>
    </dgm:pt>
    <dgm:pt modelId="{6115C453-E13D-44E2-A9F7-4B3B28844F0B}" type="pres">
      <dgm:prSet presAssocID="{8D1D13CA-3746-4922-A2A5-8E0B625C292C}" presName="sibTrans" presStyleLbl="sibTrans2D1" presStyleIdx="0" presStyleCnt="0"/>
      <dgm:spPr/>
    </dgm:pt>
    <dgm:pt modelId="{916C71FE-8424-4DDF-B5A7-7BB05E4EDCCC}" type="pres">
      <dgm:prSet presAssocID="{1F5C9E94-6973-464F-B920-03EBA688359C}" presName="compNode" presStyleCnt="0"/>
      <dgm:spPr/>
    </dgm:pt>
    <dgm:pt modelId="{900AD79D-F886-46A6-8BC5-0F6657B5D4C4}" type="pres">
      <dgm:prSet presAssocID="{1F5C9E94-6973-464F-B920-03EBA688359C}" presName="node" presStyleLbl="node1" presStyleIdx="2" presStyleCnt="5">
        <dgm:presLayoutVars>
          <dgm:bulletEnabled val="1"/>
        </dgm:presLayoutVars>
      </dgm:prSet>
      <dgm:spPr/>
      <dgm:t>
        <a:bodyPr/>
        <a:lstStyle/>
        <a:p>
          <a:endParaRPr lang="en-US"/>
        </a:p>
      </dgm:t>
    </dgm:pt>
    <dgm:pt modelId="{B5A421AA-5EDD-4368-B885-AEC61C141793}" type="pres">
      <dgm:prSet presAssocID="{1F5C9E94-6973-464F-B920-03EBA688359C}" presName="invisiNode" presStyleLbl="node1" presStyleIdx="2" presStyleCnt="5"/>
      <dgm:spPr/>
    </dgm:pt>
    <dgm:pt modelId="{E440F05E-F5B0-428E-8CEC-B7F2F137751F}" type="pres">
      <dgm:prSet presAssocID="{1F5C9E94-6973-464F-B920-03EBA688359C}" presName="imagNode" presStyleLbl="fgImgPlace1" presStyleIdx="2" presStyleCnt="5"/>
      <dgm:spPr>
        <a:blipFill>
          <a:blip xmlns:r="http://schemas.openxmlformats.org/officeDocument/2006/relationships" r:embed="rId3">
            <a:extLst>
              <a:ext uri="{28A0092B-C50C-407E-A947-70E740481C1C}">
                <a14:useLocalDpi xmlns:a14="http://schemas.microsoft.com/office/drawing/2010/main" val="0"/>
              </a:ext>
            </a:extLst>
          </a:blip>
          <a:srcRect/>
          <a:stretch>
            <a:fillRect l="-16000" r="-16000"/>
          </a:stretch>
        </a:blipFill>
      </dgm:spPr>
    </dgm:pt>
    <dgm:pt modelId="{CC60F594-D1D9-4BAF-9464-5C698405240F}" type="pres">
      <dgm:prSet presAssocID="{9D7BAF9D-BB01-4848-9B31-1B25EF257CBC}" presName="sibTrans" presStyleLbl="sibTrans2D1" presStyleIdx="0" presStyleCnt="0"/>
      <dgm:spPr/>
    </dgm:pt>
    <dgm:pt modelId="{A33E4278-C829-4952-8F93-4F13D87C5E4F}" type="pres">
      <dgm:prSet presAssocID="{E59B5412-ADF3-4D17-9E97-DE900928B2F4}" presName="compNode" presStyleCnt="0"/>
      <dgm:spPr/>
    </dgm:pt>
    <dgm:pt modelId="{1000D548-DA48-450E-AF0D-AF53D5078C13}" type="pres">
      <dgm:prSet presAssocID="{E59B5412-ADF3-4D17-9E97-DE900928B2F4}" presName="node" presStyleLbl="node1" presStyleIdx="3" presStyleCnt="5">
        <dgm:presLayoutVars>
          <dgm:bulletEnabled val="1"/>
        </dgm:presLayoutVars>
      </dgm:prSet>
      <dgm:spPr/>
      <dgm:t>
        <a:bodyPr/>
        <a:lstStyle/>
        <a:p>
          <a:endParaRPr lang="en-US"/>
        </a:p>
      </dgm:t>
    </dgm:pt>
    <dgm:pt modelId="{6F51B64B-CEC1-4D2F-A741-0CBF6C2C1EF6}" type="pres">
      <dgm:prSet presAssocID="{E59B5412-ADF3-4D17-9E97-DE900928B2F4}" presName="invisiNode" presStyleLbl="node1" presStyleIdx="3" presStyleCnt="5"/>
      <dgm:spPr/>
    </dgm:pt>
    <dgm:pt modelId="{557489C1-701E-40BE-BEDA-82DDFC566AF0}" type="pres">
      <dgm:prSet presAssocID="{E59B5412-ADF3-4D17-9E97-DE900928B2F4}" presName="imagNode" presStyleLbl="fgImgPlace1" presStyleIdx="3" presStyleCnt="5"/>
      <dgm:spPr>
        <a:blipFill>
          <a:blip xmlns:r="http://schemas.openxmlformats.org/officeDocument/2006/relationships" r:embed="rId4">
            <a:extLst>
              <a:ext uri="{28A0092B-C50C-407E-A947-70E740481C1C}">
                <a14:useLocalDpi xmlns:a14="http://schemas.microsoft.com/office/drawing/2010/main" val="0"/>
              </a:ext>
            </a:extLst>
          </a:blip>
          <a:srcRect/>
          <a:stretch>
            <a:fillRect l="-207000" r="-207000"/>
          </a:stretch>
        </a:blipFill>
      </dgm:spPr>
    </dgm:pt>
    <dgm:pt modelId="{6C0C71F0-91E4-4F55-A12A-B50E8C283A8B}" type="pres">
      <dgm:prSet presAssocID="{0E163DAA-F9C5-49D6-92B0-1B7093670739}" presName="sibTrans" presStyleLbl="sibTrans2D1" presStyleIdx="0" presStyleCnt="0"/>
      <dgm:spPr/>
    </dgm:pt>
    <dgm:pt modelId="{926FF9EF-9A63-4F6B-8AD9-583A8DA52F89}" type="pres">
      <dgm:prSet presAssocID="{2511EB62-81C3-414A-9C4C-A08E0A4A6D9B}" presName="compNode" presStyleCnt="0"/>
      <dgm:spPr/>
    </dgm:pt>
    <dgm:pt modelId="{090C525F-B4F0-45ED-99A1-157CAE70EFAE}" type="pres">
      <dgm:prSet presAssocID="{2511EB62-81C3-414A-9C4C-A08E0A4A6D9B}" presName="node" presStyleLbl="node1" presStyleIdx="4" presStyleCnt="5">
        <dgm:presLayoutVars>
          <dgm:bulletEnabled val="1"/>
        </dgm:presLayoutVars>
      </dgm:prSet>
      <dgm:spPr/>
      <dgm:t>
        <a:bodyPr/>
        <a:lstStyle/>
        <a:p>
          <a:endParaRPr lang="en-US"/>
        </a:p>
      </dgm:t>
    </dgm:pt>
    <dgm:pt modelId="{75157EAB-0B59-466A-A74F-9ABD1DBF5EAD}" type="pres">
      <dgm:prSet presAssocID="{2511EB62-81C3-414A-9C4C-A08E0A4A6D9B}" presName="invisiNode" presStyleLbl="node1" presStyleIdx="4" presStyleCnt="5"/>
      <dgm:spPr/>
    </dgm:pt>
    <dgm:pt modelId="{2A039CFD-EBB4-4346-95CD-FE17D716D399}" type="pres">
      <dgm:prSet presAssocID="{2511EB62-81C3-414A-9C4C-A08E0A4A6D9B}" presName="imagNode" presStyleLbl="fgImgPlace1" presStyleIdx="4" presStyleCnt="5"/>
      <dgm:spPr>
        <a:blipFill>
          <a:blip xmlns:r="http://schemas.openxmlformats.org/officeDocument/2006/relationships" r:embed="rId5">
            <a:extLst>
              <a:ext uri="{28A0092B-C50C-407E-A947-70E740481C1C}">
                <a14:useLocalDpi xmlns:a14="http://schemas.microsoft.com/office/drawing/2010/main" val="0"/>
              </a:ext>
            </a:extLst>
          </a:blip>
          <a:srcRect/>
          <a:stretch>
            <a:fillRect l="-66000" r="-66000"/>
          </a:stretch>
        </a:blipFill>
      </dgm:spPr>
    </dgm:pt>
  </dgm:ptLst>
  <dgm:cxnLst>
    <dgm:cxn modelId="{B2C4BC33-C3C0-45BB-8D23-8CFBA55B82AD}" srcId="{D4DF832F-903A-499A-A4A9-537A9A8AF8E8}" destId="{E59B5412-ADF3-4D17-9E97-DE900928B2F4}" srcOrd="3" destOrd="0" parTransId="{F59ACD1A-4678-49EC-8DF9-336EC1FC0F28}" sibTransId="{0E163DAA-F9C5-49D6-92B0-1B7093670739}"/>
    <dgm:cxn modelId="{A67A42B6-DCCC-4C60-B871-625BE9CA70D9}" type="presOf" srcId="{23C25D0A-64E0-4444-9C16-6AC205EB2D71}" destId="{D3496C92-38EA-4960-8B7C-BF8B6669A7B8}" srcOrd="0" destOrd="0" presId="urn:microsoft.com/office/officeart/2005/8/layout/pList2"/>
    <dgm:cxn modelId="{9A9DF887-63A4-4898-AAE8-0EC870D70F86}" type="presOf" srcId="{2511EB62-81C3-414A-9C4C-A08E0A4A6D9B}" destId="{090C525F-B4F0-45ED-99A1-157CAE70EFAE}" srcOrd="0" destOrd="0" presId="urn:microsoft.com/office/officeart/2005/8/layout/pList2"/>
    <dgm:cxn modelId="{4061C539-B748-4A4B-AF17-7CA2E4BCB683}" type="presOf" srcId="{8D1D13CA-3746-4922-A2A5-8E0B625C292C}" destId="{6115C453-E13D-44E2-A9F7-4B3B28844F0B}" srcOrd="0" destOrd="0" presId="urn:microsoft.com/office/officeart/2005/8/layout/pList2"/>
    <dgm:cxn modelId="{59237898-61F5-4096-A9E6-023363C3FC54}" type="presOf" srcId="{0E163DAA-F9C5-49D6-92B0-1B7093670739}" destId="{6C0C71F0-91E4-4F55-A12A-B50E8C283A8B}" srcOrd="0" destOrd="0" presId="urn:microsoft.com/office/officeart/2005/8/layout/pList2"/>
    <dgm:cxn modelId="{3BBFD589-4D4B-44D2-9727-59124C67D789}" type="presOf" srcId="{9D7BAF9D-BB01-4848-9B31-1B25EF257CBC}" destId="{CC60F594-D1D9-4BAF-9464-5C698405240F}" srcOrd="0" destOrd="0" presId="urn:microsoft.com/office/officeart/2005/8/layout/pList2"/>
    <dgm:cxn modelId="{CB931CE9-5908-4895-8CBB-73B0D1141969}" type="presOf" srcId="{41D62BD4-FD17-4C28-85A4-C3CB611784A0}" destId="{21ED3F03-D83B-46E0-B078-D13375F5578E}" srcOrd="0" destOrd="0" presId="urn:microsoft.com/office/officeart/2005/8/layout/pList2"/>
    <dgm:cxn modelId="{90FD18D9-06C3-49B4-AB9E-D9B092F3140A}" srcId="{D4DF832F-903A-499A-A4A9-537A9A8AF8E8}" destId="{7FA3B4E9-3AB8-4EAA-9846-2FB2C8EB0264}" srcOrd="1" destOrd="0" parTransId="{AB2547AE-6D8D-47FD-90A5-65532CF9F92A}" sibTransId="{8D1D13CA-3746-4922-A2A5-8E0B625C292C}"/>
    <dgm:cxn modelId="{DAF25BD7-0511-47AA-B714-5765170F61BF}" type="presOf" srcId="{1F5C9E94-6973-464F-B920-03EBA688359C}" destId="{900AD79D-F886-46A6-8BC5-0F6657B5D4C4}" srcOrd="0" destOrd="0" presId="urn:microsoft.com/office/officeart/2005/8/layout/pList2"/>
    <dgm:cxn modelId="{C71328F6-3C6B-44F8-A648-42A5E3AC627C}" type="presOf" srcId="{D4DF832F-903A-499A-A4A9-537A9A8AF8E8}" destId="{DD138EAF-A3B1-4CEB-A3C5-72721539574A}" srcOrd="0" destOrd="0" presId="urn:microsoft.com/office/officeart/2005/8/layout/pList2"/>
    <dgm:cxn modelId="{02025B01-FD73-4B3E-AA7D-5B7B6C984CFD}" srcId="{D4DF832F-903A-499A-A4A9-537A9A8AF8E8}" destId="{2511EB62-81C3-414A-9C4C-A08E0A4A6D9B}" srcOrd="4" destOrd="0" parTransId="{8853FDFB-8A95-4F53-9874-44424B87A294}" sibTransId="{8E250A44-5F56-423F-B5C0-4F2A5440FD2B}"/>
    <dgm:cxn modelId="{D5CEF4AD-4FAB-4E95-B9BB-B90A0E1DE2F7}" srcId="{D4DF832F-903A-499A-A4A9-537A9A8AF8E8}" destId="{23C25D0A-64E0-4444-9C16-6AC205EB2D71}" srcOrd="0" destOrd="0" parTransId="{453240B9-F955-4769-84CB-2627FA47693F}" sibTransId="{41D62BD4-FD17-4C28-85A4-C3CB611784A0}"/>
    <dgm:cxn modelId="{4E250022-5FF7-44AA-87A2-F78DD077DCFB}" type="presOf" srcId="{E59B5412-ADF3-4D17-9E97-DE900928B2F4}" destId="{1000D548-DA48-450E-AF0D-AF53D5078C13}" srcOrd="0" destOrd="0" presId="urn:microsoft.com/office/officeart/2005/8/layout/pList2"/>
    <dgm:cxn modelId="{15AEC996-3A6C-4B1E-8FB2-90F4334097C4}" type="presOf" srcId="{7FA3B4E9-3AB8-4EAA-9846-2FB2C8EB0264}" destId="{E9B38D2A-266B-491B-8C98-79E1B91D0434}" srcOrd="0" destOrd="0" presId="urn:microsoft.com/office/officeart/2005/8/layout/pList2"/>
    <dgm:cxn modelId="{E0F77C90-187D-4A44-A593-90EC7EF7C0D7}" srcId="{D4DF832F-903A-499A-A4A9-537A9A8AF8E8}" destId="{1F5C9E94-6973-464F-B920-03EBA688359C}" srcOrd="2" destOrd="0" parTransId="{4B45CA5D-3CB9-450C-9BB2-C676E26804AE}" sibTransId="{9D7BAF9D-BB01-4848-9B31-1B25EF257CBC}"/>
    <dgm:cxn modelId="{AC730792-6165-4FB4-9170-7C933C867359}" type="presParOf" srcId="{DD138EAF-A3B1-4CEB-A3C5-72721539574A}" destId="{688C6BF0-E262-4C48-813C-44E1C51A49A1}" srcOrd="0" destOrd="0" presId="urn:microsoft.com/office/officeart/2005/8/layout/pList2"/>
    <dgm:cxn modelId="{C905C63E-B619-4737-8112-33104751D842}" type="presParOf" srcId="{DD138EAF-A3B1-4CEB-A3C5-72721539574A}" destId="{61C534C4-45B2-4E64-8601-42508C232948}" srcOrd="1" destOrd="0" presId="urn:microsoft.com/office/officeart/2005/8/layout/pList2"/>
    <dgm:cxn modelId="{C4762545-C747-45DA-8A94-C9A1881D3798}" type="presParOf" srcId="{61C534C4-45B2-4E64-8601-42508C232948}" destId="{C3151007-D94F-492A-95D9-FCB2AFD094ED}" srcOrd="0" destOrd="0" presId="urn:microsoft.com/office/officeart/2005/8/layout/pList2"/>
    <dgm:cxn modelId="{B253B316-C8B0-41C8-AB06-42B228B20E97}" type="presParOf" srcId="{C3151007-D94F-492A-95D9-FCB2AFD094ED}" destId="{D3496C92-38EA-4960-8B7C-BF8B6669A7B8}" srcOrd="0" destOrd="0" presId="urn:microsoft.com/office/officeart/2005/8/layout/pList2"/>
    <dgm:cxn modelId="{D5404295-F8FD-4D5B-B564-91D9DF2C2816}" type="presParOf" srcId="{C3151007-D94F-492A-95D9-FCB2AFD094ED}" destId="{B61C2B52-93F6-435A-A5A7-19CFE64E4CEE}" srcOrd="1" destOrd="0" presId="urn:microsoft.com/office/officeart/2005/8/layout/pList2"/>
    <dgm:cxn modelId="{89A4E9BD-3E3F-4962-AF8D-9A1CEA2F5202}" type="presParOf" srcId="{C3151007-D94F-492A-95D9-FCB2AFD094ED}" destId="{54B1BB25-2852-4207-A7FC-6937D0E21AE5}" srcOrd="2" destOrd="0" presId="urn:microsoft.com/office/officeart/2005/8/layout/pList2"/>
    <dgm:cxn modelId="{9618083D-516B-4E37-92F9-7CDB6242FB86}" type="presParOf" srcId="{61C534C4-45B2-4E64-8601-42508C232948}" destId="{21ED3F03-D83B-46E0-B078-D13375F5578E}" srcOrd="1" destOrd="0" presId="urn:microsoft.com/office/officeart/2005/8/layout/pList2"/>
    <dgm:cxn modelId="{1151E35B-4DEB-464C-AA58-D3C6AD772BD8}" type="presParOf" srcId="{61C534C4-45B2-4E64-8601-42508C232948}" destId="{DE21CF5C-60D0-40F1-8599-9BCA4EB14A9A}" srcOrd="2" destOrd="0" presId="urn:microsoft.com/office/officeart/2005/8/layout/pList2"/>
    <dgm:cxn modelId="{018960EB-CB5F-486F-97D5-607A3CFC7929}" type="presParOf" srcId="{DE21CF5C-60D0-40F1-8599-9BCA4EB14A9A}" destId="{E9B38D2A-266B-491B-8C98-79E1B91D0434}" srcOrd="0" destOrd="0" presId="urn:microsoft.com/office/officeart/2005/8/layout/pList2"/>
    <dgm:cxn modelId="{1B5A4884-E171-4B83-8079-318E93428A32}" type="presParOf" srcId="{DE21CF5C-60D0-40F1-8599-9BCA4EB14A9A}" destId="{B7E9D8EC-A6E5-4581-A281-B4C02325CB5E}" srcOrd="1" destOrd="0" presId="urn:microsoft.com/office/officeart/2005/8/layout/pList2"/>
    <dgm:cxn modelId="{1064D267-EA5A-4453-BD9A-39AFF10D996F}" type="presParOf" srcId="{DE21CF5C-60D0-40F1-8599-9BCA4EB14A9A}" destId="{F818F97A-88EB-4C5E-BBF2-95D0742CEA07}" srcOrd="2" destOrd="0" presId="urn:microsoft.com/office/officeart/2005/8/layout/pList2"/>
    <dgm:cxn modelId="{098241DC-58AB-4BEF-A59B-5CB46BF3A8CE}" type="presParOf" srcId="{61C534C4-45B2-4E64-8601-42508C232948}" destId="{6115C453-E13D-44E2-A9F7-4B3B28844F0B}" srcOrd="3" destOrd="0" presId="urn:microsoft.com/office/officeart/2005/8/layout/pList2"/>
    <dgm:cxn modelId="{BC296198-06D6-45BF-B12A-4CDEADFE0385}" type="presParOf" srcId="{61C534C4-45B2-4E64-8601-42508C232948}" destId="{916C71FE-8424-4DDF-B5A7-7BB05E4EDCCC}" srcOrd="4" destOrd="0" presId="urn:microsoft.com/office/officeart/2005/8/layout/pList2"/>
    <dgm:cxn modelId="{86C805E3-D56F-4EFE-AFAD-B5F2FC832D5A}" type="presParOf" srcId="{916C71FE-8424-4DDF-B5A7-7BB05E4EDCCC}" destId="{900AD79D-F886-46A6-8BC5-0F6657B5D4C4}" srcOrd="0" destOrd="0" presId="urn:microsoft.com/office/officeart/2005/8/layout/pList2"/>
    <dgm:cxn modelId="{9045FDA8-3E45-49BC-814D-8AE219E0265A}" type="presParOf" srcId="{916C71FE-8424-4DDF-B5A7-7BB05E4EDCCC}" destId="{B5A421AA-5EDD-4368-B885-AEC61C141793}" srcOrd="1" destOrd="0" presId="urn:microsoft.com/office/officeart/2005/8/layout/pList2"/>
    <dgm:cxn modelId="{478FBDB8-E78A-48D8-A5DC-93C955FE5F80}" type="presParOf" srcId="{916C71FE-8424-4DDF-B5A7-7BB05E4EDCCC}" destId="{E440F05E-F5B0-428E-8CEC-B7F2F137751F}" srcOrd="2" destOrd="0" presId="urn:microsoft.com/office/officeart/2005/8/layout/pList2"/>
    <dgm:cxn modelId="{DF2FF360-D216-463A-890C-F5EDF837037B}" type="presParOf" srcId="{61C534C4-45B2-4E64-8601-42508C232948}" destId="{CC60F594-D1D9-4BAF-9464-5C698405240F}" srcOrd="5" destOrd="0" presId="urn:microsoft.com/office/officeart/2005/8/layout/pList2"/>
    <dgm:cxn modelId="{88975029-9137-4832-9465-EEAF0069AD20}" type="presParOf" srcId="{61C534C4-45B2-4E64-8601-42508C232948}" destId="{A33E4278-C829-4952-8F93-4F13D87C5E4F}" srcOrd="6" destOrd="0" presId="urn:microsoft.com/office/officeart/2005/8/layout/pList2"/>
    <dgm:cxn modelId="{8A193DF1-8A5B-4C32-83FD-19146C869200}" type="presParOf" srcId="{A33E4278-C829-4952-8F93-4F13D87C5E4F}" destId="{1000D548-DA48-450E-AF0D-AF53D5078C13}" srcOrd="0" destOrd="0" presId="urn:microsoft.com/office/officeart/2005/8/layout/pList2"/>
    <dgm:cxn modelId="{2F2DBCC9-D4DD-412D-A5D0-24417D130E21}" type="presParOf" srcId="{A33E4278-C829-4952-8F93-4F13D87C5E4F}" destId="{6F51B64B-CEC1-4D2F-A741-0CBF6C2C1EF6}" srcOrd="1" destOrd="0" presId="urn:microsoft.com/office/officeart/2005/8/layout/pList2"/>
    <dgm:cxn modelId="{6169B4DB-1A62-45B6-BAA3-FA9BD4F4C7AC}" type="presParOf" srcId="{A33E4278-C829-4952-8F93-4F13D87C5E4F}" destId="{557489C1-701E-40BE-BEDA-82DDFC566AF0}" srcOrd="2" destOrd="0" presId="urn:microsoft.com/office/officeart/2005/8/layout/pList2"/>
    <dgm:cxn modelId="{109C2E49-D887-41E4-8C7B-D2CFB97B028B}" type="presParOf" srcId="{61C534C4-45B2-4E64-8601-42508C232948}" destId="{6C0C71F0-91E4-4F55-A12A-B50E8C283A8B}" srcOrd="7" destOrd="0" presId="urn:microsoft.com/office/officeart/2005/8/layout/pList2"/>
    <dgm:cxn modelId="{B8111952-13BD-4A57-90CC-8A8C80E28386}" type="presParOf" srcId="{61C534C4-45B2-4E64-8601-42508C232948}" destId="{926FF9EF-9A63-4F6B-8AD9-583A8DA52F89}" srcOrd="8" destOrd="0" presId="urn:microsoft.com/office/officeart/2005/8/layout/pList2"/>
    <dgm:cxn modelId="{EAB7EE41-A82F-435D-9302-53CFADE2A41D}" type="presParOf" srcId="{926FF9EF-9A63-4F6B-8AD9-583A8DA52F89}" destId="{090C525F-B4F0-45ED-99A1-157CAE70EFAE}" srcOrd="0" destOrd="0" presId="urn:microsoft.com/office/officeart/2005/8/layout/pList2"/>
    <dgm:cxn modelId="{C04F9F2E-B1F7-4443-BDBC-D2CC33E38997}" type="presParOf" srcId="{926FF9EF-9A63-4F6B-8AD9-583A8DA52F89}" destId="{75157EAB-0B59-466A-A74F-9ABD1DBF5EAD}" srcOrd="1" destOrd="0" presId="urn:microsoft.com/office/officeart/2005/8/layout/pList2"/>
    <dgm:cxn modelId="{0D3E0E99-BF0E-4E07-8451-DD8A7CAA1146}" type="presParOf" srcId="{926FF9EF-9A63-4F6B-8AD9-583A8DA52F89}" destId="{2A039CFD-EBB4-4346-95CD-FE17D716D399}" srcOrd="2" destOrd="0" presId="urn:microsoft.com/office/officeart/2005/8/layout/p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1518AC4-3E61-44F8-94DD-6FE3214A11BF}" type="doc">
      <dgm:prSet loTypeId="urn:microsoft.com/office/officeart/2008/layout/BendingPictureCaptionList" loCatId="picture" qsTypeId="urn:microsoft.com/office/officeart/2005/8/quickstyle/simple1" qsCatId="simple" csTypeId="urn:microsoft.com/office/officeart/2005/8/colors/accent1_2" csCatId="accent1" phldr="1"/>
      <dgm:spPr/>
      <dgm:t>
        <a:bodyPr/>
        <a:lstStyle/>
        <a:p>
          <a:endParaRPr lang="en-US"/>
        </a:p>
      </dgm:t>
    </dgm:pt>
    <dgm:pt modelId="{3A605422-7CC5-46BA-B138-C841742EF765}">
      <dgm:prSet phldrT="[Text]"/>
      <dgm:spPr/>
      <dgm:t>
        <a:bodyPr/>
        <a:lstStyle/>
        <a:p>
          <a:r>
            <a:rPr lang="en-GB" dirty="0" smtClean="0"/>
            <a:t>I plotted pie chart in the dashboard showing the total launches by a certain site.</a:t>
          </a:r>
          <a:endParaRPr lang="en-US" dirty="0"/>
        </a:p>
      </dgm:t>
    </dgm:pt>
    <dgm:pt modelId="{44BDF48E-01AD-46EE-8D1E-420468BDA589}" type="parTrans" cxnId="{952D0E17-48E1-41FA-8EEF-26D7F074A616}">
      <dgm:prSet/>
      <dgm:spPr/>
      <dgm:t>
        <a:bodyPr/>
        <a:lstStyle/>
        <a:p>
          <a:endParaRPr lang="en-US"/>
        </a:p>
      </dgm:t>
    </dgm:pt>
    <dgm:pt modelId="{193F0CDA-C5DE-4DE6-89B2-DDFC11F91438}" type="sibTrans" cxnId="{952D0E17-48E1-41FA-8EEF-26D7F074A616}">
      <dgm:prSet/>
      <dgm:spPr/>
      <dgm:t>
        <a:bodyPr/>
        <a:lstStyle/>
        <a:p>
          <a:endParaRPr lang="en-US"/>
        </a:p>
      </dgm:t>
    </dgm:pt>
    <dgm:pt modelId="{574DCFC5-9372-42D0-9C4E-2F1F3EA3B60F}">
      <dgm:prSet phldrT="[Text]"/>
      <dgm:spPr/>
      <dgm:t>
        <a:bodyPr/>
        <a:lstStyle/>
        <a:p>
          <a:r>
            <a:rPr lang="en-GB" dirty="0" smtClean="0"/>
            <a:t>I used scatter plot to </a:t>
          </a:r>
          <a:r>
            <a:rPr lang="en-GB" b="0" i="0" dirty="0" smtClean="0"/>
            <a:t>visually observe how payload may be correlated with mission outcomes for selected site(s).</a:t>
          </a:r>
          <a:endParaRPr lang="en-US" dirty="0"/>
        </a:p>
      </dgm:t>
    </dgm:pt>
    <dgm:pt modelId="{4D52F898-D349-4F71-9C0C-21585DDD4AB0}" type="parTrans" cxnId="{D2D91DE7-1ED7-4343-9A97-BD3B82B749A2}">
      <dgm:prSet/>
      <dgm:spPr/>
      <dgm:t>
        <a:bodyPr/>
        <a:lstStyle/>
        <a:p>
          <a:endParaRPr lang="en-US"/>
        </a:p>
      </dgm:t>
    </dgm:pt>
    <dgm:pt modelId="{62C775B0-7958-4306-86D8-C3B20FD0FA66}" type="sibTrans" cxnId="{D2D91DE7-1ED7-4343-9A97-BD3B82B749A2}">
      <dgm:prSet/>
      <dgm:spPr/>
      <dgm:t>
        <a:bodyPr/>
        <a:lstStyle/>
        <a:p>
          <a:endParaRPr lang="en-US"/>
        </a:p>
      </dgm:t>
    </dgm:pt>
    <dgm:pt modelId="{16934E0B-A596-426B-84F7-20CBA52BDDED}" type="pres">
      <dgm:prSet presAssocID="{51518AC4-3E61-44F8-94DD-6FE3214A11BF}" presName="Name0" presStyleCnt="0">
        <dgm:presLayoutVars>
          <dgm:dir/>
          <dgm:resizeHandles val="exact"/>
        </dgm:presLayoutVars>
      </dgm:prSet>
      <dgm:spPr/>
    </dgm:pt>
    <dgm:pt modelId="{827C6BE6-B75E-4E1A-A6BB-6981B633C00B}" type="pres">
      <dgm:prSet presAssocID="{3A605422-7CC5-46BA-B138-C841742EF765}" presName="composite" presStyleCnt="0"/>
      <dgm:spPr/>
    </dgm:pt>
    <dgm:pt modelId="{8BD1044D-B65A-4F57-8BBF-383B862B2199}" type="pres">
      <dgm:prSet presAssocID="{3A605422-7CC5-46BA-B138-C841742EF765}" presName="rect1" presStyleLbl="bgImgPlace1" presStyleIdx="0" presStyleCnt="2" custLinFactNeighborX="-26" custLinFactNeighborY="-1247"/>
      <dgm:spPr>
        <a:blipFill>
          <a:blip xmlns:r="http://schemas.openxmlformats.org/officeDocument/2006/relationships" r:embed="rId1">
            <a:extLst>
              <a:ext uri="{28A0092B-C50C-407E-A947-70E740481C1C}">
                <a14:useLocalDpi xmlns:a14="http://schemas.microsoft.com/office/drawing/2010/main" val="0"/>
              </a:ext>
            </a:extLst>
          </a:blip>
          <a:srcRect/>
          <a:stretch>
            <a:fillRect l="-30000" r="-30000"/>
          </a:stretch>
        </a:blipFill>
      </dgm:spPr>
    </dgm:pt>
    <dgm:pt modelId="{80802427-3A2D-4482-B09B-81F6F51A9D17}" type="pres">
      <dgm:prSet presAssocID="{3A605422-7CC5-46BA-B138-C841742EF765}" presName="wedgeRectCallout1" presStyleLbl="node1" presStyleIdx="0" presStyleCnt="2">
        <dgm:presLayoutVars>
          <dgm:bulletEnabled val="1"/>
        </dgm:presLayoutVars>
      </dgm:prSet>
      <dgm:spPr/>
      <dgm:t>
        <a:bodyPr/>
        <a:lstStyle/>
        <a:p>
          <a:endParaRPr lang="en-US"/>
        </a:p>
      </dgm:t>
    </dgm:pt>
    <dgm:pt modelId="{D1FF1F0D-A20C-40F8-B25E-D536EF5CD63B}" type="pres">
      <dgm:prSet presAssocID="{193F0CDA-C5DE-4DE6-89B2-DDFC11F91438}" presName="sibTrans" presStyleCnt="0"/>
      <dgm:spPr/>
    </dgm:pt>
    <dgm:pt modelId="{C33D470E-14FD-4574-A420-0C2CD2844353}" type="pres">
      <dgm:prSet presAssocID="{574DCFC5-9372-42D0-9C4E-2F1F3EA3B60F}" presName="composite" presStyleCnt="0"/>
      <dgm:spPr/>
    </dgm:pt>
    <dgm:pt modelId="{25B64ED0-05D0-4D7B-B7A2-4927F8B403F2}" type="pres">
      <dgm:prSet presAssocID="{574DCFC5-9372-42D0-9C4E-2F1F3EA3B60F}" presName="rect1" presStyleLbl="bgImgPlace1" presStyleIdx="1" presStyleCnt="2"/>
      <dgm:spPr>
        <a:blipFill>
          <a:blip xmlns:r="http://schemas.openxmlformats.org/officeDocument/2006/relationships" r:embed="rId2">
            <a:extLst>
              <a:ext uri="{28A0092B-C50C-407E-A947-70E740481C1C}">
                <a14:useLocalDpi xmlns:a14="http://schemas.microsoft.com/office/drawing/2010/main" val="0"/>
              </a:ext>
            </a:extLst>
          </a:blip>
          <a:srcRect/>
          <a:stretch>
            <a:fillRect l="-47000" r="-47000"/>
          </a:stretch>
        </a:blipFill>
      </dgm:spPr>
    </dgm:pt>
    <dgm:pt modelId="{E97C7217-9D47-4292-B30D-E148112A34BF}" type="pres">
      <dgm:prSet presAssocID="{574DCFC5-9372-42D0-9C4E-2F1F3EA3B60F}" presName="wedgeRectCallout1" presStyleLbl="node1" presStyleIdx="1" presStyleCnt="2">
        <dgm:presLayoutVars>
          <dgm:bulletEnabled val="1"/>
        </dgm:presLayoutVars>
      </dgm:prSet>
      <dgm:spPr/>
      <dgm:t>
        <a:bodyPr/>
        <a:lstStyle/>
        <a:p>
          <a:endParaRPr lang="en-US"/>
        </a:p>
      </dgm:t>
    </dgm:pt>
  </dgm:ptLst>
  <dgm:cxnLst>
    <dgm:cxn modelId="{D2D91DE7-1ED7-4343-9A97-BD3B82B749A2}" srcId="{51518AC4-3E61-44F8-94DD-6FE3214A11BF}" destId="{574DCFC5-9372-42D0-9C4E-2F1F3EA3B60F}" srcOrd="1" destOrd="0" parTransId="{4D52F898-D349-4F71-9C0C-21585DDD4AB0}" sibTransId="{62C775B0-7958-4306-86D8-C3B20FD0FA66}"/>
    <dgm:cxn modelId="{F4A79CE8-BCFA-4431-8B59-DFB95DCB2BD4}" type="presOf" srcId="{574DCFC5-9372-42D0-9C4E-2F1F3EA3B60F}" destId="{E97C7217-9D47-4292-B30D-E148112A34BF}" srcOrd="0" destOrd="0" presId="urn:microsoft.com/office/officeart/2008/layout/BendingPictureCaptionList"/>
    <dgm:cxn modelId="{952D0E17-48E1-41FA-8EEF-26D7F074A616}" srcId="{51518AC4-3E61-44F8-94DD-6FE3214A11BF}" destId="{3A605422-7CC5-46BA-B138-C841742EF765}" srcOrd="0" destOrd="0" parTransId="{44BDF48E-01AD-46EE-8D1E-420468BDA589}" sibTransId="{193F0CDA-C5DE-4DE6-89B2-DDFC11F91438}"/>
    <dgm:cxn modelId="{C75A1CAB-8523-49F7-927E-36D8AD590631}" type="presOf" srcId="{3A605422-7CC5-46BA-B138-C841742EF765}" destId="{80802427-3A2D-4482-B09B-81F6F51A9D17}" srcOrd="0" destOrd="0" presId="urn:microsoft.com/office/officeart/2008/layout/BendingPictureCaptionList"/>
    <dgm:cxn modelId="{CB8D28B4-8AF3-4B61-9B50-5629CEDAE893}" type="presOf" srcId="{51518AC4-3E61-44F8-94DD-6FE3214A11BF}" destId="{16934E0B-A596-426B-84F7-20CBA52BDDED}" srcOrd="0" destOrd="0" presId="urn:microsoft.com/office/officeart/2008/layout/BendingPictureCaptionList"/>
    <dgm:cxn modelId="{7B66597D-150C-46CC-9C2F-159C05AA6E51}" type="presParOf" srcId="{16934E0B-A596-426B-84F7-20CBA52BDDED}" destId="{827C6BE6-B75E-4E1A-A6BB-6981B633C00B}" srcOrd="0" destOrd="0" presId="urn:microsoft.com/office/officeart/2008/layout/BendingPictureCaptionList"/>
    <dgm:cxn modelId="{2EB2767C-66FB-4ADA-ADE1-E6C1E29C8D2F}" type="presParOf" srcId="{827C6BE6-B75E-4E1A-A6BB-6981B633C00B}" destId="{8BD1044D-B65A-4F57-8BBF-383B862B2199}" srcOrd="0" destOrd="0" presId="urn:microsoft.com/office/officeart/2008/layout/BendingPictureCaptionList"/>
    <dgm:cxn modelId="{4509095D-5314-4018-9329-84F6E3F2FC51}" type="presParOf" srcId="{827C6BE6-B75E-4E1A-A6BB-6981B633C00B}" destId="{80802427-3A2D-4482-B09B-81F6F51A9D17}" srcOrd="1" destOrd="0" presId="urn:microsoft.com/office/officeart/2008/layout/BendingPictureCaptionList"/>
    <dgm:cxn modelId="{CB2BF1F4-0CB0-4B6E-8F99-6285F6BAAEFC}" type="presParOf" srcId="{16934E0B-A596-426B-84F7-20CBA52BDDED}" destId="{D1FF1F0D-A20C-40F8-B25E-D536EF5CD63B}" srcOrd="1" destOrd="0" presId="urn:microsoft.com/office/officeart/2008/layout/BendingPictureCaptionList"/>
    <dgm:cxn modelId="{48C120B8-1160-442A-B397-E143CA9F4964}" type="presParOf" srcId="{16934E0B-A596-426B-84F7-20CBA52BDDED}" destId="{C33D470E-14FD-4574-A420-0C2CD2844353}" srcOrd="2" destOrd="0" presId="urn:microsoft.com/office/officeart/2008/layout/BendingPictureCaptionList"/>
    <dgm:cxn modelId="{C91D08FA-3E67-4054-893B-1631810B9790}" type="presParOf" srcId="{C33D470E-14FD-4574-A420-0C2CD2844353}" destId="{25B64ED0-05D0-4D7B-B7A2-4927F8B403F2}" srcOrd="0" destOrd="0" presId="urn:microsoft.com/office/officeart/2008/layout/BendingPictureCaptionList"/>
    <dgm:cxn modelId="{FD905628-25F7-480F-87BB-B42290006573}" type="presParOf" srcId="{C33D470E-14FD-4574-A420-0C2CD2844353}" destId="{E97C7217-9D47-4292-B30D-E148112A34BF}" srcOrd="1" destOrd="0" presId="urn:microsoft.com/office/officeart/2008/layout/BendingPictureCaption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6951A025-51E0-4FD3-886D-EAA7F994D6FD}" type="doc">
      <dgm:prSet loTypeId="urn:microsoft.com/office/officeart/2005/8/layout/vProcess5" loCatId="process" qsTypeId="urn:microsoft.com/office/officeart/2005/8/quickstyle/simple1" qsCatId="simple" csTypeId="urn:microsoft.com/office/officeart/2005/8/colors/accent1_2" csCatId="accent1" phldr="1"/>
      <dgm:spPr/>
      <dgm:t>
        <a:bodyPr/>
        <a:lstStyle/>
        <a:p>
          <a:endParaRPr lang="en-US"/>
        </a:p>
      </dgm:t>
    </dgm:pt>
    <dgm:pt modelId="{7E6945AB-0C0B-4B80-B6DA-929C474CB0A5}">
      <dgm:prSet phldrT="[Text]"/>
      <dgm:spPr/>
      <dgm:t>
        <a:bodyPr/>
        <a:lstStyle/>
        <a:p>
          <a:r>
            <a:rPr lang="en-GB" dirty="0" smtClean="0"/>
            <a:t>I loaded the data using </a:t>
          </a:r>
          <a:r>
            <a:rPr lang="en-GB" dirty="0" err="1" smtClean="0"/>
            <a:t>numpy</a:t>
          </a:r>
          <a:r>
            <a:rPr lang="en-GB" dirty="0" smtClean="0"/>
            <a:t> and pandas, transformed the data, split into training and testing.</a:t>
          </a:r>
          <a:endParaRPr lang="en-US" dirty="0"/>
        </a:p>
      </dgm:t>
    </dgm:pt>
    <dgm:pt modelId="{7113B7A9-0B4A-4DF2-A3BF-F043D79EA988}" type="parTrans" cxnId="{77802939-2E9D-452E-B33A-B0A3507F3505}">
      <dgm:prSet/>
      <dgm:spPr/>
      <dgm:t>
        <a:bodyPr/>
        <a:lstStyle/>
        <a:p>
          <a:endParaRPr lang="en-US"/>
        </a:p>
      </dgm:t>
    </dgm:pt>
    <dgm:pt modelId="{0A36916D-ECAD-4C96-B676-BB81DF1235AD}" type="sibTrans" cxnId="{77802939-2E9D-452E-B33A-B0A3507F3505}">
      <dgm:prSet/>
      <dgm:spPr/>
      <dgm:t>
        <a:bodyPr/>
        <a:lstStyle/>
        <a:p>
          <a:endParaRPr lang="en-US"/>
        </a:p>
      </dgm:t>
    </dgm:pt>
    <dgm:pt modelId="{5AA32610-8049-449A-AD59-58104C816E79}">
      <dgm:prSet phldrT="[Text]"/>
      <dgm:spPr/>
      <dgm:t>
        <a:bodyPr/>
        <a:lstStyle/>
        <a:p>
          <a:r>
            <a:rPr lang="en-GB" dirty="0" smtClean="0"/>
            <a:t>I built different machine learning models such as </a:t>
          </a:r>
          <a:r>
            <a:rPr lang="en-GB" dirty="0" err="1" smtClean="0"/>
            <a:t>KNeighbors</a:t>
          </a:r>
          <a:r>
            <a:rPr lang="en-GB" dirty="0" smtClean="0"/>
            <a:t>, Decision Tree, Logistic Regression and Support Vector. And then I tune different hyper parameters using </a:t>
          </a:r>
          <a:r>
            <a:rPr lang="en-GB" dirty="0" err="1" smtClean="0"/>
            <a:t>GridSearch</a:t>
          </a:r>
          <a:r>
            <a:rPr lang="en-GB" dirty="0" smtClean="0"/>
            <a:t> CV</a:t>
          </a:r>
          <a:endParaRPr lang="en-US" dirty="0"/>
        </a:p>
      </dgm:t>
    </dgm:pt>
    <dgm:pt modelId="{A4825934-2346-44A4-8914-2D0C7CE7BCE2}" type="parTrans" cxnId="{F411CE6E-8061-4500-97AF-7FCEF0FE4CE5}">
      <dgm:prSet/>
      <dgm:spPr/>
      <dgm:t>
        <a:bodyPr/>
        <a:lstStyle/>
        <a:p>
          <a:endParaRPr lang="en-US"/>
        </a:p>
      </dgm:t>
    </dgm:pt>
    <dgm:pt modelId="{DD268117-2532-4406-A9E0-AF85753ABB23}" type="sibTrans" cxnId="{F411CE6E-8061-4500-97AF-7FCEF0FE4CE5}">
      <dgm:prSet/>
      <dgm:spPr/>
      <dgm:t>
        <a:bodyPr/>
        <a:lstStyle/>
        <a:p>
          <a:endParaRPr lang="en-US"/>
        </a:p>
      </dgm:t>
    </dgm:pt>
    <dgm:pt modelId="{E61E1EE2-D8A9-45A9-88FF-E0BCD8F70B4D}">
      <dgm:prSet phldrT="[Text]"/>
      <dgm:spPr/>
      <dgm:t>
        <a:bodyPr/>
        <a:lstStyle/>
        <a:p>
          <a:r>
            <a:rPr lang="en-GB" dirty="0" smtClean="0"/>
            <a:t>I used accuracy as the metric for our model, improved the model using feature engineering and algorithm tubing.</a:t>
          </a:r>
        </a:p>
      </dgm:t>
    </dgm:pt>
    <dgm:pt modelId="{AC8335E3-3EE1-4AF7-A81D-E05CE55D5AEE}" type="parTrans" cxnId="{B1A83870-0D9E-4A21-842B-C5617E8B0182}">
      <dgm:prSet/>
      <dgm:spPr/>
      <dgm:t>
        <a:bodyPr/>
        <a:lstStyle/>
        <a:p>
          <a:endParaRPr lang="en-US"/>
        </a:p>
      </dgm:t>
    </dgm:pt>
    <dgm:pt modelId="{631FC9E4-4D6D-4990-B8F6-886F67A91CF2}" type="sibTrans" cxnId="{B1A83870-0D9E-4A21-842B-C5617E8B0182}">
      <dgm:prSet/>
      <dgm:spPr/>
      <dgm:t>
        <a:bodyPr/>
        <a:lstStyle/>
        <a:p>
          <a:endParaRPr lang="en-US"/>
        </a:p>
      </dgm:t>
    </dgm:pt>
    <dgm:pt modelId="{0D27C276-BD49-4D2F-8CA8-643CA2C927A3}">
      <dgm:prSet phldrT="[Text]"/>
      <dgm:spPr/>
      <dgm:t>
        <a:bodyPr/>
        <a:lstStyle/>
        <a:p>
          <a:r>
            <a:rPr lang="en-GB" dirty="0" smtClean="0"/>
            <a:t>And finally, I found the best performing classification model which is the Decision Tree with 87% score.</a:t>
          </a:r>
        </a:p>
      </dgm:t>
    </dgm:pt>
    <dgm:pt modelId="{786C7D9E-772E-4D83-8965-5A8AD7143564}" type="parTrans" cxnId="{8DAA0188-2C21-4FDB-A6DD-F588B10F235C}">
      <dgm:prSet/>
      <dgm:spPr/>
      <dgm:t>
        <a:bodyPr/>
        <a:lstStyle/>
        <a:p>
          <a:endParaRPr lang="en-US"/>
        </a:p>
      </dgm:t>
    </dgm:pt>
    <dgm:pt modelId="{E2687606-9A73-4ED9-8BDB-DE476943075C}" type="sibTrans" cxnId="{8DAA0188-2C21-4FDB-A6DD-F588B10F235C}">
      <dgm:prSet/>
      <dgm:spPr/>
      <dgm:t>
        <a:bodyPr/>
        <a:lstStyle/>
        <a:p>
          <a:endParaRPr lang="en-US"/>
        </a:p>
      </dgm:t>
    </dgm:pt>
    <dgm:pt modelId="{69105379-3C1A-4CE2-9D9C-FED4B023C16A}" type="pres">
      <dgm:prSet presAssocID="{6951A025-51E0-4FD3-886D-EAA7F994D6FD}" presName="outerComposite" presStyleCnt="0">
        <dgm:presLayoutVars>
          <dgm:chMax val="5"/>
          <dgm:dir/>
          <dgm:resizeHandles val="exact"/>
        </dgm:presLayoutVars>
      </dgm:prSet>
      <dgm:spPr/>
    </dgm:pt>
    <dgm:pt modelId="{CF999DC8-76CB-4ADD-9F5F-F231A9F23924}" type="pres">
      <dgm:prSet presAssocID="{6951A025-51E0-4FD3-886D-EAA7F994D6FD}" presName="dummyMaxCanvas" presStyleCnt="0">
        <dgm:presLayoutVars/>
      </dgm:prSet>
      <dgm:spPr/>
    </dgm:pt>
    <dgm:pt modelId="{27EE3BE5-0ED1-431C-AFF4-D83B13B9F61E}" type="pres">
      <dgm:prSet presAssocID="{6951A025-51E0-4FD3-886D-EAA7F994D6FD}" presName="FourNodes_1" presStyleLbl="node1" presStyleIdx="0" presStyleCnt="4">
        <dgm:presLayoutVars>
          <dgm:bulletEnabled val="1"/>
        </dgm:presLayoutVars>
      </dgm:prSet>
      <dgm:spPr/>
      <dgm:t>
        <a:bodyPr/>
        <a:lstStyle/>
        <a:p>
          <a:endParaRPr lang="en-US"/>
        </a:p>
      </dgm:t>
    </dgm:pt>
    <dgm:pt modelId="{92680DE8-B0A0-410C-8A8B-590CB525DBE0}" type="pres">
      <dgm:prSet presAssocID="{6951A025-51E0-4FD3-886D-EAA7F994D6FD}" presName="FourNodes_2" presStyleLbl="node1" presStyleIdx="1" presStyleCnt="4">
        <dgm:presLayoutVars>
          <dgm:bulletEnabled val="1"/>
        </dgm:presLayoutVars>
      </dgm:prSet>
      <dgm:spPr/>
      <dgm:t>
        <a:bodyPr/>
        <a:lstStyle/>
        <a:p>
          <a:endParaRPr lang="en-US"/>
        </a:p>
      </dgm:t>
    </dgm:pt>
    <dgm:pt modelId="{853F8828-6863-4179-AE42-40DA6FAA2063}" type="pres">
      <dgm:prSet presAssocID="{6951A025-51E0-4FD3-886D-EAA7F994D6FD}" presName="FourNodes_3" presStyleLbl="node1" presStyleIdx="2" presStyleCnt="4">
        <dgm:presLayoutVars>
          <dgm:bulletEnabled val="1"/>
        </dgm:presLayoutVars>
      </dgm:prSet>
      <dgm:spPr/>
    </dgm:pt>
    <dgm:pt modelId="{A01282EE-0DCC-403A-83B2-EEF7BB73CAF1}" type="pres">
      <dgm:prSet presAssocID="{6951A025-51E0-4FD3-886D-EAA7F994D6FD}" presName="FourNodes_4" presStyleLbl="node1" presStyleIdx="3" presStyleCnt="4">
        <dgm:presLayoutVars>
          <dgm:bulletEnabled val="1"/>
        </dgm:presLayoutVars>
      </dgm:prSet>
      <dgm:spPr/>
      <dgm:t>
        <a:bodyPr/>
        <a:lstStyle/>
        <a:p>
          <a:endParaRPr lang="en-US"/>
        </a:p>
      </dgm:t>
    </dgm:pt>
    <dgm:pt modelId="{0DB16671-01DC-4F5B-805B-406A34C5663C}" type="pres">
      <dgm:prSet presAssocID="{6951A025-51E0-4FD3-886D-EAA7F994D6FD}" presName="FourConn_1-2" presStyleLbl="fgAccFollowNode1" presStyleIdx="0" presStyleCnt="3">
        <dgm:presLayoutVars>
          <dgm:bulletEnabled val="1"/>
        </dgm:presLayoutVars>
      </dgm:prSet>
      <dgm:spPr/>
    </dgm:pt>
    <dgm:pt modelId="{D967A63A-47A4-450A-935A-E4EFE9D011FA}" type="pres">
      <dgm:prSet presAssocID="{6951A025-51E0-4FD3-886D-EAA7F994D6FD}" presName="FourConn_2-3" presStyleLbl="fgAccFollowNode1" presStyleIdx="1" presStyleCnt="3">
        <dgm:presLayoutVars>
          <dgm:bulletEnabled val="1"/>
        </dgm:presLayoutVars>
      </dgm:prSet>
      <dgm:spPr/>
    </dgm:pt>
    <dgm:pt modelId="{C9056DE7-1281-45E2-99D5-74C5D6CF1E85}" type="pres">
      <dgm:prSet presAssocID="{6951A025-51E0-4FD3-886D-EAA7F994D6FD}" presName="FourConn_3-4" presStyleLbl="fgAccFollowNode1" presStyleIdx="2" presStyleCnt="3">
        <dgm:presLayoutVars>
          <dgm:bulletEnabled val="1"/>
        </dgm:presLayoutVars>
      </dgm:prSet>
      <dgm:spPr/>
    </dgm:pt>
    <dgm:pt modelId="{73B452FC-1EA4-4846-AB5F-B71F4A39AC41}" type="pres">
      <dgm:prSet presAssocID="{6951A025-51E0-4FD3-886D-EAA7F994D6FD}" presName="FourNodes_1_text" presStyleLbl="node1" presStyleIdx="3" presStyleCnt="4">
        <dgm:presLayoutVars>
          <dgm:bulletEnabled val="1"/>
        </dgm:presLayoutVars>
      </dgm:prSet>
      <dgm:spPr/>
      <dgm:t>
        <a:bodyPr/>
        <a:lstStyle/>
        <a:p>
          <a:endParaRPr lang="en-US"/>
        </a:p>
      </dgm:t>
    </dgm:pt>
    <dgm:pt modelId="{694FA0A3-894E-4AE4-88ED-8097C962FEEB}" type="pres">
      <dgm:prSet presAssocID="{6951A025-51E0-4FD3-886D-EAA7F994D6FD}" presName="FourNodes_2_text" presStyleLbl="node1" presStyleIdx="3" presStyleCnt="4">
        <dgm:presLayoutVars>
          <dgm:bulletEnabled val="1"/>
        </dgm:presLayoutVars>
      </dgm:prSet>
      <dgm:spPr/>
      <dgm:t>
        <a:bodyPr/>
        <a:lstStyle/>
        <a:p>
          <a:endParaRPr lang="en-US"/>
        </a:p>
      </dgm:t>
    </dgm:pt>
    <dgm:pt modelId="{FC5B09F2-9E9E-4C5B-9658-B247246A1239}" type="pres">
      <dgm:prSet presAssocID="{6951A025-51E0-4FD3-886D-EAA7F994D6FD}" presName="FourNodes_3_text" presStyleLbl="node1" presStyleIdx="3" presStyleCnt="4">
        <dgm:presLayoutVars>
          <dgm:bulletEnabled val="1"/>
        </dgm:presLayoutVars>
      </dgm:prSet>
      <dgm:spPr/>
    </dgm:pt>
    <dgm:pt modelId="{B5898B28-9C10-4F00-AF55-F45B2DA0DF3F}" type="pres">
      <dgm:prSet presAssocID="{6951A025-51E0-4FD3-886D-EAA7F994D6FD}" presName="FourNodes_4_text" presStyleLbl="node1" presStyleIdx="3" presStyleCnt="4">
        <dgm:presLayoutVars>
          <dgm:bulletEnabled val="1"/>
        </dgm:presLayoutVars>
      </dgm:prSet>
      <dgm:spPr/>
      <dgm:t>
        <a:bodyPr/>
        <a:lstStyle/>
        <a:p>
          <a:endParaRPr lang="en-US"/>
        </a:p>
      </dgm:t>
    </dgm:pt>
  </dgm:ptLst>
  <dgm:cxnLst>
    <dgm:cxn modelId="{B69BE1C6-5E7D-4B56-8EA9-C912E05D0E9B}" type="presOf" srcId="{E61E1EE2-D8A9-45A9-88FF-E0BCD8F70B4D}" destId="{FC5B09F2-9E9E-4C5B-9658-B247246A1239}" srcOrd="1" destOrd="0" presId="urn:microsoft.com/office/officeart/2005/8/layout/vProcess5"/>
    <dgm:cxn modelId="{8DAA0188-2C21-4FDB-A6DD-F588B10F235C}" srcId="{6951A025-51E0-4FD3-886D-EAA7F994D6FD}" destId="{0D27C276-BD49-4D2F-8CA8-643CA2C927A3}" srcOrd="3" destOrd="0" parTransId="{786C7D9E-772E-4D83-8965-5A8AD7143564}" sibTransId="{E2687606-9A73-4ED9-8BDB-DE476943075C}"/>
    <dgm:cxn modelId="{B1A83870-0D9E-4A21-842B-C5617E8B0182}" srcId="{6951A025-51E0-4FD3-886D-EAA7F994D6FD}" destId="{E61E1EE2-D8A9-45A9-88FF-E0BCD8F70B4D}" srcOrd="2" destOrd="0" parTransId="{AC8335E3-3EE1-4AF7-A81D-E05CE55D5AEE}" sibTransId="{631FC9E4-4D6D-4990-B8F6-886F67A91CF2}"/>
    <dgm:cxn modelId="{4201771D-06C9-4367-BFBB-78F0BB5A0D38}" type="presOf" srcId="{E61E1EE2-D8A9-45A9-88FF-E0BCD8F70B4D}" destId="{853F8828-6863-4179-AE42-40DA6FAA2063}" srcOrd="0" destOrd="0" presId="urn:microsoft.com/office/officeart/2005/8/layout/vProcess5"/>
    <dgm:cxn modelId="{7161E2A4-877F-49D0-8CAA-B52560CD59C6}" type="presOf" srcId="{7E6945AB-0C0B-4B80-B6DA-929C474CB0A5}" destId="{73B452FC-1EA4-4846-AB5F-B71F4A39AC41}" srcOrd="1" destOrd="0" presId="urn:microsoft.com/office/officeart/2005/8/layout/vProcess5"/>
    <dgm:cxn modelId="{F411CE6E-8061-4500-97AF-7FCEF0FE4CE5}" srcId="{6951A025-51E0-4FD3-886D-EAA7F994D6FD}" destId="{5AA32610-8049-449A-AD59-58104C816E79}" srcOrd="1" destOrd="0" parTransId="{A4825934-2346-44A4-8914-2D0C7CE7BCE2}" sibTransId="{DD268117-2532-4406-A9E0-AF85753ABB23}"/>
    <dgm:cxn modelId="{89BB9B5B-C0D2-476F-948B-2297192BDC8F}" type="presOf" srcId="{5AA32610-8049-449A-AD59-58104C816E79}" destId="{694FA0A3-894E-4AE4-88ED-8097C962FEEB}" srcOrd="1" destOrd="0" presId="urn:microsoft.com/office/officeart/2005/8/layout/vProcess5"/>
    <dgm:cxn modelId="{C1F00B66-2C97-47B9-BADA-079DDCA07935}" type="presOf" srcId="{631FC9E4-4D6D-4990-B8F6-886F67A91CF2}" destId="{C9056DE7-1281-45E2-99D5-74C5D6CF1E85}" srcOrd="0" destOrd="0" presId="urn:microsoft.com/office/officeart/2005/8/layout/vProcess5"/>
    <dgm:cxn modelId="{68DEF191-BA74-4FA9-8883-93AC60559999}" type="presOf" srcId="{0D27C276-BD49-4D2F-8CA8-643CA2C927A3}" destId="{B5898B28-9C10-4F00-AF55-F45B2DA0DF3F}" srcOrd="1" destOrd="0" presId="urn:microsoft.com/office/officeart/2005/8/layout/vProcess5"/>
    <dgm:cxn modelId="{E9FD8111-88B2-4E16-8808-DC8856BD457E}" type="presOf" srcId="{6951A025-51E0-4FD3-886D-EAA7F994D6FD}" destId="{69105379-3C1A-4CE2-9D9C-FED4B023C16A}" srcOrd="0" destOrd="0" presId="urn:microsoft.com/office/officeart/2005/8/layout/vProcess5"/>
    <dgm:cxn modelId="{77802939-2E9D-452E-B33A-B0A3507F3505}" srcId="{6951A025-51E0-4FD3-886D-EAA7F994D6FD}" destId="{7E6945AB-0C0B-4B80-B6DA-929C474CB0A5}" srcOrd="0" destOrd="0" parTransId="{7113B7A9-0B4A-4DF2-A3BF-F043D79EA988}" sibTransId="{0A36916D-ECAD-4C96-B676-BB81DF1235AD}"/>
    <dgm:cxn modelId="{B9572BDC-9C50-4F35-8335-B88FF7D74D41}" type="presOf" srcId="{5AA32610-8049-449A-AD59-58104C816E79}" destId="{92680DE8-B0A0-410C-8A8B-590CB525DBE0}" srcOrd="0" destOrd="0" presId="urn:microsoft.com/office/officeart/2005/8/layout/vProcess5"/>
    <dgm:cxn modelId="{F109801D-8ED9-40BA-99AE-04009AC5BBB5}" type="presOf" srcId="{DD268117-2532-4406-A9E0-AF85753ABB23}" destId="{D967A63A-47A4-450A-935A-E4EFE9D011FA}" srcOrd="0" destOrd="0" presId="urn:microsoft.com/office/officeart/2005/8/layout/vProcess5"/>
    <dgm:cxn modelId="{58366D41-761A-4D71-A6E8-7D656F4DD487}" type="presOf" srcId="{0D27C276-BD49-4D2F-8CA8-643CA2C927A3}" destId="{A01282EE-0DCC-403A-83B2-EEF7BB73CAF1}" srcOrd="0" destOrd="0" presId="urn:microsoft.com/office/officeart/2005/8/layout/vProcess5"/>
    <dgm:cxn modelId="{0DB935D0-6145-4CD4-A9CA-07E4C0D9EA8C}" type="presOf" srcId="{7E6945AB-0C0B-4B80-B6DA-929C474CB0A5}" destId="{27EE3BE5-0ED1-431C-AFF4-D83B13B9F61E}" srcOrd="0" destOrd="0" presId="urn:microsoft.com/office/officeart/2005/8/layout/vProcess5"/>
    <dgm:cxn modelId="{C1178DD1-E82C-4AD9-A772-B02E15A5F81F}" type="presOf" srcId="{0A36916D-ECAD-4C96-B676-BB81DF1235AD}" destId="{0DB16671-01DC-4F5B-805B-406A34C5663C}" srcOrd="0" destOrd="0" presId="urn:microsoft.com/office/officeart/2005/8/layout/vProcess5"/>
    <dgm:cxn modelId="{1637C104-07B3-4E81-8AE7-D2199143C1E8}" type="presParOf" srcId="{69105379-3C1A-4CE2-9D9C-FED4B023C16A}" destId="{CF999DC8-76CB-4ADD-9F5F-F231A9F23924}" srcOrd="0" destOrd="0" presId="urn:microsoft.com/office/officeart/2005/8/layout/vProcess5"/>
    <dgm:cxn modelId="{2FB6D355-542A-41B1-ABEA-5D834042C561}" type="presParOf" srcId="{69105379-3C1A-4CE2-9D9C-FED4B023C16A}" destId="{27EE3BE5-0ED1-431C-AFF4-D83B13B9F61E}" srcOrd="1" destOrd="0" presId="urn:microsoft.com/office/officeart/2005/8/layout/vProcess5"/>
    <dgm:cxn modelId="{B9772093-7D0B-484E-A6C8-E55575B78AAD}" type="presParOf" srcId="{69105379-3C1A-4CE2-9D9C-FED4B023C16A}" destId="{92680DE8-B0A0-410C-8A8B-590CB525DBE0}" srcOrd="2" destOrd="0" presId="urn:microsoft.com/office/officeart/2005/8/layout/vProcess5"/>
    <dgm:cxn modelId="{81993815-AF38-41FA-B0A5-6A9F044E812F}" type="presParOf" srcId="{69105379-3C1A-4CE2-9D9C-FED4B023C16A}" destId="{853F8828-6863-4179-AE42-40DA6FAA2063}" srcOrd="3" destOrd="0" presId="urn:microsoft.com/office/officeart/2005/8/layout/vProcess5"/>
    <dgm:cxn modelId="{CDFB8B7A-6CB6-4CE3-AC08-AF149861BFE9}" type="presParOf" srcId="{69105379-3C1A-4CE2-9D9C-FED4B023C16A}" destId="{A01282EE-0DCC-403A-83B2-EEF7BB73CAF1}" srcOrd="4" destOrd="0" presId="urn:microsoft.com/office/officeart/2005/8/layout/vProcess5"/>
    <dgm:cxn modelId="{4215E61E-C26E-450C-A27A-A0FE86C5A1C0}" type="presParOf" srcId="{69105379-3C1A-4CE2-9D9C-FED4B023C16A}" destId="{0DB16671-01DC-4F5B-805B-406A34C5663C}" srcOrd="5" destOrd="0" presId="urn:microsoft.com/office/officeart/2005/8/layout/vProcess5"/>
    <dgm:cxn modelId="{8B330FFD-C041-4738-85A5-33D7E4A0416A}" type="presParOf" srcId="{69105379-3C1A-4CE2-9D9C-FED4B023C16A}" destId="{D967A63A-47A4-450A-935A-E4EFE9D011FA}" srcOrd="6" destOrd="0" presId="urn:microsoft.com/office/officeart/2005/8/layout/vProcess5"/>
    <dgm:cxn modelId="{FBD427E3-4EFE-4BF8-96CE-0986E57B15EC}" type="presParOf" srcId="{69105379-3C1A-4CE2-9D9C-FED4B023C16A}" destId="{C9056DE7-1281-45E2-99D5-74C5D6CF1E85}" srcOrd="7" destOrd="0" presId="urn:microsoft.com/office/officeart/2005/8/layout/vProcess5"/>
    <dgm:cxn modelId="{9765AE6B-5D06-4757-8B72-572A71A5C46E}" type="presParOf" srcId="{69105379-3C1A-4CE2-9D9C-FED4B023C16A}" destId="{73B452FC-1EA4-4846-AB5F-B71F4A39AC41}" srcOrd="8" destOrd="0" presId="urn:microsoft.com/office/officeart/2005/8/layout/vProcess5"/>
    <dgm:cxn modelId="{285E2DB1-B598-4330-B77D-7668FF6B72ED}" type="presParOf" srcId="{69105379-3C1A-4CE2-9D9C-FED4B023C16A}" destId="{694FA0A3-894E-4AE4-88ED-8097C962FEEB}" srcOrd="9" destOrd="0" presId="urn:microsoft.com/office/officeart/2005/8/layout/vProcess5"/>
    <dgm:cxn modelId="{0945789A-C6E7-4E30-9E78-276530A64B5C}" type="presParOf" srcId="{69105379-3C1A-4CE2-9D9C-FED4B023C16A}" destId="{FC5B09F2-9E9E-4C5B-9658-B247246A1239}" srcOrd="10" destOrd="0" presId="urn:microsoft.com/office/officeart/2005/8/layout/vProcess5"/>
    <dgm:cxn modelId="{3D437A38-E748-4120-8B97-ACF73128A8AC}" type="presParOf" srcId="{69105379-3C1A-4CE2-9D9C-FED4B023C16A}" destId="{B5898B28-9C10-4F00-AF55-F45B2DA0DF3F}" srcOrd="11" destOrd="0" presId="urn:microsoft.com/office/officeart/2005/8/layout/vProcess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981B6F0-F300-4D2A-A906-C3F4A3DB051B}">
      <dsp:nvSpPr>
        <dsp:cNvPr id="0" name=""/>
        <dsp:cNvSpPr/>
      </dsp:nvSpPr>
      <dsp:spPr>
        <a:xfrm>
          <a:off x="394334" y="0"/>
          <a:ext cx="4469130" cy="3566160"/>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39FF660-184B-4D37-B10F-E90151EC7F1E}">
      <dsp:nvSpPr>
        <dsp:cNvPr id="0" name=""/>
        <dsp:cNvSpPr/>
      </dsp:nvSpPr>
      <dsp:spPr>
        <a:xfrm>
          <a:off x="5648" y="1069848"/>
          <a:ext cx="1692354" cy="142646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GB" sz="1500" kern="1200" dirty="0"/>
            <a:t>Get request for rocket launch data using API</a:t>
          </a:r>
          <a:endParaRPr lang="en-AU" sz="1500" kern="1200" dirty="0"/>
        </a:p>
      </dsp:txBody>
      <dsp:txXfrm>
        <a:off x="75282" y="1139482"/>
        <a:ext cx="1553086" cy="1287196"/>
      </dsp:txXfrm>
    </dsp:sp>
    <dsp:sp modelId="{BBFE46AF-23B9-46CE-B848-AA93283BFCAC}">
      <dsp:nvSpPr>
        <dsp:cNvPr id="0" name=""/>
        <dsp:cNvSpPr/>
      </dsp:nvSpPr>
      <dsp:spPr>
        <a:xfrm>
          <a:off x="1782722" y="1069848"/>
          <a:ext cx="1692354" cy="142646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GB" sz="1500" kern="1200" dirty="0"/>
            <a:t>Use </a:t>
          </a:r>
          <a:r>
            <a:rPr lang="en-GB" sz="1500" kern="1200" dirty="0" err="1"/>
            <a:t>json_normalize</a:t>
          </a:r>
          <a:r>
            <a:rPr lang="en-GB" sz="1500" kern="1200" dirty="0"/>
            <a:t> method to convert </a:t>
          </a:r>
          <a:r>
            <a:rPr lang="en-GB" sz="1500" kern="1200" dirty="0" err="1"/>
            <a:t>json</a:t>
          </a:r>
          <a:r>
            <a:rPr lang="en-GB" sz="1500" kern="1200" dirty="0"/>
            <a:t> result to </a:t>
          </a:r>
          <a:r>
            <a:rPr lang="en-GB" sz="1500" kern="1200" dirty="0" err="1"/>
            <a:t>dataframe</a:t>
          </a:r>
          <a:endParaRPr lang="en-AU" sz="1500" kern="1200" dirty="0"/>
        </a:p>
      </dsp:txBody>
      <dsp:txXfrm>
        <a:off x="1852356" y="1139482"/>
        <a:ext cx="1553086" cy="1287196"/>
      </dsp:txXfrm>
    </dsp:sp>
    <dsp:sp modelId="{CE256280-349B-4843-9463-B2353461671D}">
      <dsp:nvSpPr>
        <dsp:cNvPr id="0" name=""/>
        <dsp:cNvSpPr/>
      </dsp:nvSpPr>
      <dsp:spPr>
        <a:xfrm>
          <a:off x="3559797" y="1069848"/>
          <a:ext cx="1692354" cy="142646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GB" sz="1500" kern="1200" dirty="0" smtClean="0"/>
            <a:t>Perform data cleaning and filling in the missing values</a:t>
          </a:r>
          <a:endParaRPr lang="en-AU" sz="1500" kern="1200" dirty="0"/>
        </a:p>
      </dsp:txBody>
      <dsp:txXfrm>
        <a:off x="3629431" y="1139482"/>
        <a:ext cx="1553086" cy="128719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50FA2C2-3A35-4795-9645-70A2268AA3C2}">
      <dsp:nvSpPr>
        <dsp:cNvPr id="0" name=""/>
        <dsp:cNvSpPr/>
      </dsp:nvSpPr>
      <dsp:spPr>
        <a:xfrm>
          <a:off x="0" y="0"/>
          <a:ext cx="4982788" cy="80286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lvl="0" algn="l" defTabSz="933450">
            <a:lnSpc>
              <a:spcPct val="90000"/>
            </a:lnSpc>
            <a:spcBef>
              <a:spcPct val="0"/>
            </a:spcBef>
            <a:spcAft>
              <a:spcPct val="35000"/>
            </a:spcAft>
          </a:pPr>
          <a:r>
            <a:rPr lang="en-GB" sz="2100" kern="1200" dirty="0"/>
            <a:t>Apply HTTP get method to request the Falcon 9 rocket launch page</a:t>
          </a:r>
          <a:endParaRPr lang="en-AU" sz="2100" kern="1200" dirty="0"/>
        </a:p>
      </dsp:txBody>
      <dsp:txXfrm>
        <a:off x="23515" y="23515"/>
        <a:ext cx="4022504" cy="755830"/>
      </dsp:txXfrm>
    </dsp:sp>
    <dsp:sp modelId="{720738A5-0252-4068-B90E-436C3D17B309}">
      <dsp:nvSpPr>
        <dsp:cNvPr id="0" name=""/>
        <dsp:cNvSpPr/>
      </dsp:nvSpPr>
      <dsp:spPr>
        <a:xfrm>
          <a:off x="372091" y="914368"/>
          <a:ext cx="4982788" cy="80286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lvl="0" algn="l" defTabSz="933450">
            <a:lnSpc>
              <a:spcPct val="90000"/>
            </a:lnSpc>
            <a:spcBef>
              <a:spcPct val="0"/>
            </a:spcBef>
            <a:spcAft>
              <a:spcPct val="35000"/>
            </a:spcAft>
          </a:pPr>
          <a:r>
            <a:rPr lang="en-GB" sz="2100" kern="1200" dirty="0"/>
            <a:t>Create Beautiful Soup object from the HTML Response</a:t>
          </a:r>
          <a:endParaRPr lang="en-AU" sz="2100" kern="1200" dirty="0"/>
        </a:p>
      </dsp:txBody>
      <dsp:txXfrm>
        <a:off x="395606" y="937883"/>
        <a:ext cx="4041808" cy="755830"/>
      </dsp:txXfrm>
    </dsp:sp>
    <dsp:sp modelId="{FA654EE1-995A-4889-AAB0-EE3D9070D08F}">
      <dsp:nvSpPr>
        <dsp:cNvPr id="0" name=""/>
        <dsp:cNvSpPr/>
      </dsp:nvSpPr>
      <dsp:spPr>
        <a:xfrm>
          <a:off x="744182" y="1828737"/>
          <a:ext cx="4982788" cy="80286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lvl="0" algn="l" defTabSz="933450">
            <a:lnSpc>
              <a:spcPct val="90000"/>
            </a:lnSpc>
            <a:spcBef>
              <a:spcPct val="0"/>
            </a:spcBef>
            <a:spcAft>
              <a:spcPct val="35000"/>
            </a:spcAft>
          </a:pPr>
          <a:r>
            <a:rPr lang="en-GB" sz="2100" kern="1200" dirty="0"/>
            <a:t>Extract all column names from the HTML table header</a:t>
          </a:r>
          <a:endParaRPr lang="en-AU" sz="2100" kern="1200" dirty="0"/>
        </a:p>
      </dsp:txBody>
      <dsp:txXfrm>
        <a:off x="767697" y="1852252"/>
        <a:ext cx="4041808" cy="755830"/>
      </dsp:txXfrm>
    </dsp:sp>
    <dsp:sp modelId="{2D57AD52-BE28-4424-B78D-E120B529D0A0}">
      <dsp:nvSpPr>
        <dsp:cNvPr id="0" name=""/>
        <dsp:cNvSpPr/>
      </dsp:nvSpPr>
      <dsp:spPr>
        <a:xfrm>
          <a:off x="1116274" y="2743106"/>
          <a:ext cx="4982788" cy="80286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lvl="0" algn="l" defTabSz="933450">
            <a:lnSpc>
              <a:spcPct val="90000"/>
            </a:lnSpc>
            <a:spcBef>
              <a:spcPct val="0"/>
            </a:spcBef>
            <a:spcAft>
              <a:spcPct val="35000"/>
            </a:spcAft>
          </a:pPr>
          <a:r>
            <a:rPr lang="en-GB" sz="2100" kern="1200" dirty="0"/>
            <a:t>Create </a:t>
          </a:r>
          <a:r>
            <a:rPr lang="en-GB" sz="2100" kern="1200" dirty="0" err="1"/>
            <a:t>dataframe</a:t>
          </a:r>
          <a:r>
            <a:rPr lang="en-GB" sz="2100" kern="1200" dirty="0"/>
            <a:t> by parsing the launch HTML tables</a:t>
          </a:r>
          <a:endParaRPr lang="en-AU" sz="2100" kern="1200" dirty="0"/>
        </a:p>
      </dsp:txBody>
      <dsp:txXfrm>
        <a:off x="1139789" y="2766621"/>
        <a:ext cx="4041808" cy="755830"/>
      </dsp:txXfrm>
    </dsp:sp>
    <dsp:sp modelId="{A6BFF819-534E-4B68-B102-7784E9686E11}">
      <dsp:nvSpPr>
        <dsp:cNvPr id="0" name=""/>
        <dsp:cNvSpPr/>
      </dsp:nvSpPr>
      <dsp:spPr>
        <a:xfrm>
          <a:off x="1488365" y="3657474"/>
          <a:ext cx="4982788" cy="80286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lvl="0" algn="l" defTabSz="933450">
            <a:lnSpc>
              <a:spcPct val="90000"/>
            </a:lnSpc>
            <a:spcBef>
              <a:spcPct val="0"/>
            </a:spcBef>
            <a:spcAft>
              <a:spcPct val="35000"/>
            </a:spcAft>
          </a:pPr>
          <a:r>
            <a:rPr lang="en-GB" sz="2100" kern="1200" dirty="0"/>
            <a:t>Export data to CSV</a:t>
          </a:r>
          <a:endParaRPr lang="en-AU" sz="2100" kern="1200" dirty="0"/>
        </a:p>
      </dsp:txBody>
      <dsp:txXfrm>
        <a:off x="1511880" y="3680989"/>
        <a:ext cx="4041808" cy="755830"/>
      </dsp:txXfrm>
    </dsp:sp>
    <dsp:sp modelId="{B65BF02A-25D3-423E-96B9-B7ED93DFF90B}">
      <dsp:nvSpPr>
        <dsp:cNvPr id="0" name=""/>
        <dsp:cNvSpPr/>
      </dsp:nvSpPr>
      <dsp:spPr>
        <a:xfrm>
          <a:off x="4460929" y="586534"/>
          <a:ext cx="521859" cy="521859"/>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9210" tIns="29210" rIns="29210" bIns="29210" numCol="1" spcCol="1270" anchor="ctr" anchorCtr="0">
          <a:noAutofit/>
        </a:bodyPr>
        <a:lstStyle/>
        <a:p>
          <a:pPr lvl="0" algn="ctr" defTabSz="1022350">
            <a:lnSpc>
              <a:spcPct val="90000"/>
            </a:lnSpc>
            <a:spcBef>
              <a:spcPct val="0"/>
            </a:spcBef>
            <a:spcAft>
              <a:spcPct val="35000"/>
            </a:spcAft>
          </a:pPr>
          <a:endParaRPr lang="en-AU" sz="2300" kern="1200"/>
        </a:p>
      </dsp:txBody>
      <dsp:txXfrm>
        <a:off x="4578347" y="586534"/>
        <a:ext cx="287023" cy="392699"/>
      </dsp:txXfrm>
    </dsp:sp>
    <dsp:sp modelId="{BA528F5D-2A61-4227-A463-A6F1B9217675}">
      <dsp:nvSpPr>
        <dsp:cNvPr id="0" name=""/>
        <dsp:cNvSpPr/>
      </dsp:nvSpPr>
      <dsp:spPr>
        <a:xfrm>
          <a:off x="4833020" y="1500902"/>
          <a:ext cx="521859" cy="521859"/>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9210" tIns="29210" rIns="29210" bIns="29210" numCol="1" spcCol="1270" anchor="ctr" anchorCtr="0">
          <a:noAutofit/>
        </a:bodyPr>
        <a:lstStyle/>
        <a:p>
          <a:pPr lvl="0" algn="ctr" defTabSz="1022350">
            <a:lnSpc>
              <a:spcPct val="90000"/>
            </a:lnSpc>
            <a:spcBef>
              <a:spcPct val="0"/>
            </a:spcBef>
            <a:spcAft>
              <a:spcPct val="35000"/>
            </a:spcAft>
          </a:pPr>
          <a:endParaRPr lang="en-AU" sz="2300" kern="1200"/>
        </a:p>
      </dsp:txBody>
      <dsp:txXfrm>
        <a:off x="4950438" y="1500902"/>
        <a:ext cx="287023" cy="392699"/>
      </dsp:txXfrm>
    </dsp:sp>
    <dsp:sp modelId="{08BBB27B-D713-4CE1-B65D-DFA0F5E10EC6}">
      <dsp:nvSpPr>
        <dsp:cNvPr id="0" name=""/>
        <dsp:cNvSpPr/>
      </dsp:nvSpPr>
      <dsp:spPr>
        <a:xfrm>
          <a:off x="5205112" y="2401890"/>
          <a:ext cx="521859" cy="521859"/>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9210" tIns="29210" rIns="29210" bIns="29210" numCol="1" spcCol="1270" anchor="ctr" anchorCtr="0">
          <a:noAutofit/>
        </a:bodyPr>
        <a:lstStyle/>
        <a:p>
          <a:pPr lvl="0" algn="ctr" defTabSz="1022350">
            <a:lnSpc>
              <a:spcPct val="90000"/>
            </a:lnSpc>
            <a:spcBef>
              <a:spcPct val="0"/>
            </a:spcBef>
            <a:spcAft>
              <a:spcPct val="35000"/>
            </a:spcAft>
          </a:pPr>
          <a:endParaRPr lang="en-AU" sz="2300" kern="1200"/>
        </a:p>
      </dsp:txBody>
      <dsp:txXfrm>
        <a:off x="5322530" y="2401890"/>
        <a:ext cx="287023" cy="392699"/>
      </dsp:txXfrm>
    </dsp:sp>
    <dsp:sp modelId="{F0639F69-EBEA-4A2A-BE77-FD41351FE0E0}">
      <dsp:nvSpPr>
        <dsp:cNvPr id="0" name=""/>
        <dsp:cNvSpPr/>
      </dsp:nvSpPr>
      <dsp:spPr>
        <a:xfrm>
          <a:off x="5577203" y="3325179"/>
          <a:ext cx="521859" cy="521859"/>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9210" tIns="29210" rIns="29210" bIns="29210" numCol="1" spcCol="1270" anchor="ctr" anchorCtr="0">
          <a:noAutofit/>
        </a:bodyPr>
        <a:lstStyle/>
        <a:p>
          <a:pPr lvl="0" algn="ctr" defTabSz="1022350">
            <a:lnSpc>
              <a:spcPct val="90000"/>
            </a:lnSpc>
            <a:spcBef>
              <a:spcPct val="0"/>
            </a:spcBef>
            <a:spcAft>
              <a:spcPct val="35000"/>
            </a:spcAft>
          </a:pPr>
          <a:endParaRPr lang="en-AU" sz="2300" kern="1200"/>
        </a:p>
      </dsp:txBody>
      <dsp:txXfrm>
        <a:off x="5694621" y="3325179"/>
        <a:ext cx="287023" cy="39269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C061EA-11C9-40EC-8D5E-5B0CF5BE2471}">
      <dsp:nvSpPr>
        <dsp:cNvPr id="0" name=""/>
        <dsp:cNvSpPr/>
      </dsp:nvSpPr>
      <dsp:spPr>
        <a:xfrm>
          <a:off x="0" y="3569039"/>
          <a:ext cx="4630569" cy="78081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lvl="0" algn="ctr" defTabSz="800100">
            <a:lnSpc>
              <a:spcPct val="90000"/>
            </a:lnSpc>
            <a:spcBef>
              <a:spcPct val="0"/>
            </a:spcBef>
            <a:spcAft>
              <a:spcPct val="35000"/>
            </a:spcAft>
          </a:pPr>
          <a:r>
            <a:rPr lang="en-AU" sz="1800" kern="1200" dirty="0" smtClean="0"/>
            <a:t>I finally create a landing outcome label from Outcome column</a:t>
          </a:r>
          <a:endParaRPr lang="en-AU" sz="1800" kern="1200" dirty="0"/>
        </a:p>
      </dsp:txBody>
      <dsp:txXfrm>
        <a:off x="0" y="3569039"/>
        <a:ext cx="4630569" cy="780818"/>
      </dsp:txXfrm>
    </dsp:sp>
    <dsp:sp modelId="{CA3EEFCF-EDB2-487E-AFF7-D2F1978A38E7}">
      <dsp:nvSpPr>
        <dsp:cNvPr id="0" name=""/>
        <dsp:cNvSpPr/>
      </dsp:nvSpPr>
      <dsp:spPr>
        <a:xfrm rot="10800000">
          <a:off x="0" y="2379853"/>
          <a:ext cx="4630569" cy="1200899"/>
        </a:xfrm>
        <a:prstGeom prst="upArrowCallou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lvl="0" algn="ctr" defTabSz="800100">
            <a:lnSpc>
              <a:spcPct val="90000"/>
            </a:lnSpc>
            <a:spcBef>
              <a:spcPct val="0"/>
            </a:spcBef>
            <a:spcAft>
              <a:spcPct val="35000"/>
            </a:spcAft>
          </a:pPr>
          <a:r>
            <a:rPr lang="en-AU" sz="1800" kern="1200" dirty="0" smtClean="0"/>
            <a:t>Then I calculate the number and occurrence of mission outcome per orbit type</a:t>
          </a:r>
          <a:endParaRPr lang="en-AU" sz="1800" kern="1200" dirty="0"/>
        </a:p>
      </dsp:txBody>
      <dsp:txXfrm rot="10800000">
        <a:off x="0" y="2379853"/>
        <a:ext cx="4630569" cy="780308"/>
      </dsp:txXfrm>
    </dsp:sp>
    <dsp:sp modelId="{F56EE94F-4A4A-4284-B0E7-583F50159D03}">
      <dsp:nvSpPr>
        <dsp:cNvPr id="0" name=""/>
        <dsp:cNvSpPr/>
      </dsp:nvSpPr>
      <dsp:spPr>
        <a:xfrm rot="10800000">
          <a:off x="0" y="1190666"/>
          <a:ext cx="4630569" cy="1200899"/>
        </a:xfrm>
        <a:prstGeom prst="upArrowCallou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lvl="0" algn="ctr" defTabSz="800100">
            <a:lnSpc>
              <a:spcPct val="90000"/>
            </a:lnSpc>
            <a:spcBef>
              <a:spcPct val="0"/>
            </a:spcBef>
            <a:spcAft>
              <a:spcPct val="35000"/>
            </a:spcAft>
          </a:pPr>
          <a:r>
            <a:rPr lang="en-AU" sz="1800" kern="1200" dirty="0" smtClean="0"/>
            <a:t>I calculate the number and occurrence of each orbit</a:t>
          </a:r>
          <a:endParaRPr lang="en-AU" sz="1800" kern="1200" dirty="0"/>
        </a:p>
      </dsp:txBody>
      <dsp:txXfrm rot="10800000">
        <a:off x="0" y="1190666"/>
        <a:ext cx="4630569" cy="780308"/>
      </dsp:txXfrm>
    </dsp:sp>
    <dsp:sp modelId="{D7C8E6E4-DD49-44CE-BF43-FE2ECE63D81C}">
      <dsp:nvSpPr>
        <dsp:cNvPr id="0" name=""/>
        <dsp:cNvSpPr/>
      </dsp:nvSpPr>
      <dsp:spPr>
        <a:xfrm rot="10800000">
          <a:off x="0" y="1479"/>
          <a:ext cx="4630569" cy="1200899"/>
        </a:xfrm>
        <a:prstGeom prst="upArrowCallou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lvl="0" algn="ctr" defTabSz="800100">
            <a:lnSpc>
              <a:spcPct val="90000"/>
            </a:lnSpc>
            <a:spcBef>
              <a:spcPct val="0"/>
            </a:spcBef>
            <a:spcAft>
              <a:spcPct val="35000"/>
            </a:spcAft>
          </a:pPr>
          <a:r>
            <a:rPr lang="en-GB" sz="1800" kern="1200" dirty="0" smtClean="0"/>
            <a:t>I calculate the number of launches on each site</a:t>
          </a:r>
          <a:endParaRPr lang="en-AU" sz="1800" kern="1200" dirty="0"/>
        </a:p>
      </dsp:txBody>
      <dsp:txXfrm rot="10800000">
        <a:off x="0" y="1479"/>
        <a:ext cx="4630569" cy="78030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88C6BF0-E262-4C48-813C-44E1C51A49A1}">
      <dsp:nvSpPr>
        <dsp:cNvPr id="0" name=""/>
        <dsp:cNvSpPr/>
      </dsp:nvSpPr>
      <dsp:spPr>
        <a:xfrm>
          <a:off x="0" y="0"/>
          <a:ext cx="10687960" cy="1959277"/>
        </a:xfrm>
        <a:prstGeom prst="roundRect">
          <a:avLst>
            <a:gd name="adj" fmla="val 1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4B1BB25-2852-4207-A7FC-6937D0E21AE5}">
      <dsp:nvSpPr>
        <dsp:cNvPr id="0" name=""/>
        <dsp:cNvSpPr/>
      </dsp:nvSpPr>
      <dsp:spPr>
        <a:xfrm>
          <a:off x="324072" y="261237"/>
          <a:ext cx="1859225" cy="1436803"/>
        </a:xfrm>
        <a:prstGeom prst="roundRect">
          <a:avLst>
            <a:gd name="adj" fmla="val 10000"/>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143000" r="-143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3496C92-38EA-4960-8B7C-BF8B6669A7B8}">
      <dsp:nvSpPr>
        <dsp:cNvPr id="0" name=""/>
        <dsp:cNvSpPr/>
      </dsp:nvSpPr>
      <dsp:spPr>
        <a:xfrm rot="10800000">
          <a:off x="324072" y="1959277"/>
          <a:ext cx="1859225" cy="2394672"/>
        </a:xfrm>
        <a:prstGeom prst="round2SameRect">
          <a:avLst>
            <a:gd name="adj1" fmla="val 10500"/>
            <a:gd name="adj2" fmla="val 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t" anchorCtr="0">
          <a:noAutofit/>
        </a:bodyPr>
        <a:lstStyle/>
        <a:p>
          <a:pPr lvl="0" algn="ctr" defTabSz="711200">
            <a:lnSpc>
              <a:spcPct val="90000"/>
            </a:lnSpc>
            <a:spcBef>
              <a:spcPct val="0"/>
            </a:spcBef>
            <a:spcAft>
              <a:spcPct val="35000"/>
            </a:spcAft>
          </a:pPr>
          <a:r>
            <a:rPr lang="en-GB" sz="1600" kern="1200" dirty="0" smtClean="0">
              <a:solidFill>
                <a:schemeClr val="accent3">
                  <a:lumMod val="25000"/>
                </a:schemeClr>
              </a:solidFill>
              <a:latin typeface="Abadi"/>
            </a:rPr>
            <a:t>Using scatter plot, I plot out the Flight Number and Payload Mass Variables to see how would they affect the launch outcome</a:t>
          </a:r>
          <a:endParaRPr lang="en-US" sz="1600" kern="1200" dirty="0"/>
        </a:p>
      </dsp:txBody>
      <dsp:txXfrm rot="10800000">
        <a:off x="381250" y="1959277"/>
        <a:ext cx="1744869" cy="2337494"/>
      </dsp:txXfrm>
    </dsp:sp>
    <dsp:sp modelId="{F818F97A-88EB-4C5E-BBF2-95D0742CEA07}">
      <dsp:nvSpPr>
        <dsp:cNvPr id="0" name=""/>
        <dsp:cNvSpPr/>
      </dsp:nvSpPr>
      <dsp:spPr>
        <a:xfrm>
          <a:off x="2369220" y="261237"/>
          <a:ext cx="1859225" cy="1436803"/>
        </a:xfrm>
        <a:prstGeom prst="roundRect">
          <a:avLst>
            <a:gd name="adj" fmla="val 10000"/>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143000" r="-143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9B38D2A-266B-491B-8C98-79E1B91D0434}">
      <dsp:nvSpPr>
        <dsp:cNvPr id="0" name=""/>
        <dsp:cNvSpPr/>
      </dsp:nvSpPr>
      <dsp:spPr>
        <a:xfrm rot="10800000">
          <a:off x="2369220" y="1959277"/>
          <a:ext cx="1859225" cy="2394672"/>
        </a:xfrm>
        <a:prstGeom prst="round2SameRect">
          <a:avLst>
            <a:gd name="adj1" fmla="val 10500"/>
            <a:gd name="adj2" fmla="val 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t" anchorCtr="0">
          <a:noAutofit/>
        </a:bodyPr>
        <a:lstStyle/>
        <a:p>
          <a:pPr lvl="0" algn="ctr" defTabSz="622300">
            <a:lnSpc>
              <a:spcPct val="90000"/>
            </a:lnSpc>
            <a:spcBef>
              <a:spcPct val="0"/>
            </a:spcBef>
            <a:spcAft>
              <a:spcPct val="35000"/>
            </a:spcAft>
          </a:pPr>
          <a:r>
            <a:rPr lang="en-GB" sz="1400" kern="1200" dirty="0" smtClean="0">
              <a:solidFill>
                <a:schemeClr val="accent3">
                  <a:lumMod val="25000"/>
                </a:schemeClr>
              </a:solidFill>
              <a:latin typeface="Abadi"/>
            </a:rPr>
            <a:t>I then used scatter plot to visualize the relationship between Flight Number and Launch Site as well as the relationship between Flight Number and Launch Site. </a:t>
          </a:r>
          <a:endParaRPr lang="en-US" sz="1400" kern="1200" dirty="0"/>
        </a:p>
      </dsp:txBody>
      <dsp:txXfrm rot="10800000">
        <a:off x="2426398" y="1959277"/>
        <a:ext cx="1744869" cy="2337494"/>
      </dsp:txXfrm>
    </dsp:sp>
    <dsp:sp modelId="{E440F05E-F5B0-428E-8CEC-B7F2F137751F}">
      <dsp:nvSpPr>
        <dsp:cNvPr id="0" name=""/>
        <dsp:cNvSpPr/>
      </dsp:nvSpPr>
      <dsp:spPr>
        <a:xfrm>
          <a:off x="4414367" y="261237"/>
          <a:ext cx="1859225" cy="1436803"/>
        </a:xfrm>
        <a:prstGeom prst="roundRect">
          <a:avLst>
            <a:gd name="adj" fmla="val 10000"/>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16000" r="-16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00AD79D-F886-46A6-8BC5-0F6657B5D4C4}">
      <dsp:nvSpPr>
        <dsp:cNvPr id="0" name=""/>
        <dsp:cNvSpPr/>
      </dsp:nvSpPr>
      <dsp:spPr>
        <a:xfrm rot="10800000">
          <a:off x="4414367" y="1959277"/>
          <a:ext cx="1859225" cy="2394672"/>
        </a:xfrm>
        <a:prstGeom prst="round2SameRect">
          <a:avLst>
            <a:gd name="adj1" fmla="val 10500"/>
            <a:gd name="adj2" fmla="val 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t" anchorCtr="0">
          <a:noAutofit/>
        </a:bodyPr>
        <a:lstStyle/>
        <a:p>
          <a:pPr lvl="0" algn="ctr" defTabSz="711200">
            <a:lnSpc>
              <a:spcPct val="90000"/>
            </a:lnSpc>
            <a:spcBef>
              <a:spcPct val="0"/>
            </a:spcBef>
            <a:spcAft>
              <a:spcPct val="35000"/>
            </a:spcAft>
          </a:pPr>
          <a:r>
            <a:rPr lang="en-GB" sz="1600" kern="1200" dirty="0" smtClean="0">
              <a:solidFill>
                <a:schemeClr val="accent3">
                  <a:lumMod val="25000"/>
                </a:schemeClr>
              </a:solidFill>
              <a:latin typeface="Abadi"/>
            </a:rPr>
            <a:t>To visualize the relationship between success rate of each orbit type, I used the bar chart</a:t>
          </a:r>
          <a:endParaRPr lang="en-US" sz="1600" kern="1200" dirty="0"/>
        </a:p>
      </dsp:txBody>
      <dsp:txXfrm rot="10800000">
        <a:off x="4471545" y="1959277"/>
        <a:ext cx="1744869" cy="2337494"/>
      </dsp:txXfrm>
    </dsp:sp>
    <dsp:sp modelId="{557489C1-701E-40BE-BEDA-82DDFC566AF0}">
      <dsp:nvSpPr>
        <dsp:cNvPr id="0" name=""/>
        <dsp:cNvSpPr/>
      </dsp:nvSpPr>
      <dsp:spPr>
        <a:xfrm>
          <a:off x="6459515" y="261237"/>
          <a:ext cx="1859225" cy="1436803"/>
        </a:xfrm>
        <a:prstGeom prst="roundRect">
          <a:avLst>
            <a:gd name="adj" fmla="val 10000"/>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l="-207000" r="-207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000D548-DA48-450E-AF0D-AF53D5078C13}">
      <dsp:nvSpPr>
        <dsp:cNvPr id="0" name=""/>
        <dsp:cNvSpPr/>
      </dsp:nvSpPr>
      <dsp:spPr>
        <a:xfrm rot="10800000">
          <a:off x="6459515" y="1959277"/>
          <a:ext cx="1859225" cy="2394672"/>
        </a:xfrm>
        <a:prstGeom prst="round2SameRect">
          <a:avLst>
            <a:gd name="adj1" fmla="val 10500"/>
            <a:gd name="adj2" fmla="val 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t" anchorCtr="0">
          <a:noAutofit/>
        </a:bodyPr>
        <a:lstStyle/>
        <a:p>
          <a:pPr lvl="0" algn="ctr" defTabSz="622300">
            <a:lnSpc>
              <a:spcPct val="90000"/>
            </a:lnSpc>
            <a:spcBef>
              <a:spcPct val="0"/>
            </a:spcBef>
            <a:spcAft>
              <a:spcPct val="35000"/>
            </a:spcAft>
          </a:pPr>
          <a:r>
            <a:rPr lang="en-GB" sz="1400" kern="1200" dirty="0" smtClean="0">
              <a:solidFill>
                <a:schemeClr val="accent3">
                  <a:lumMod val="25000"/>
                </a:schemeClr>
              </a:solidFill>
              <a:latin typeface="Abadi"/>
            </a:rPr>
            <a:t>I also used the scatter point chart to visualize the relationship between Flight Number and Orbit Type and Payload with respect to the Orbit Type.</a:t>
          </a:r>
          <a:endParaRPr lang="en-US" sz="1400" kern="1200" dirty="0"/>
        </a:p>
      </dsp:txBody>
      <dsp:txXfrm rot="10800000">
        <a:off x="6516693" y="1959277"/>
        <a:ext cx="1744869" cy="2337494"/>
      </dsp:txXfrm>
    </dsp:sp>
    <dsp:sp modelId="{2A039CFD-EBB4-4346-95CD-FE17D716D399}">
      <dsp:nvSpPr>
        <dsp:cNvPr id="0" name=""/>
        <dsp:cNvSpPr/>
      </dsp:nvSpPr>
      <dsp:spPr>
        <a:xfrm>
          <a:off x="8504663" y="261237"/>
          <a:ext cx="1859225" cy="1436803"/>
        </a:xfrm>
        <a:prstGeom prst="roundRect">
          <a:avLst>
            <a:gd name="adj" fmla="val 10000"/>
          </a:avLst>
        </a:prstGeom>
        <a:blipFill>
          <a:blip xmlns:r="http://schemas.openxmlformats.org/officeDocument/2006/relationships" r:embed="rId5">
            <a:extLst>
              <a:ext uri="{28A0092B-C50C-407E-A947-70E740481C1C}">
                <a14:useLocalDpi xmlns:a14="http://schemas.microsoft.com/office/drawing/2010/main" val="0"/>
              </a:ext>
            </a:extLst>
          </a:blip>
          <a:srcRect/>
          <a:stretch>
            <a:fillRect l="-66000" r="-66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90C525F-B4F0-45ED-99A1-157CAE70EFAE}">
      <dsp:nvSpPr>
        <dsp:cNvPr id="0" name=""/>
        <dsp:cNvSpPr/>
      </dsp:nvSpPr>
      <dsp:spPr>
        <a:xfrm rot="10800000">
          <a:off x="8504663" y="1959277"/>
          <a:ext cx="1859225" cy="2394672"/>
        </a:xfrm>
        <a:prstGeom prst="round2SameRect">
          <a:avLst>
            <a:gd name="adj1" fmla="val 10500"/>
            <a:gd name="adj2" fmla="val 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t" anchorCtr="0">
          <a:noAutofit/>
        </a:bodyPr>
        <a:lstStyle/>
        <a:p>
          <a:pPr lvl="0" algn="ctr" defTabSz="800100">
            <a:lnSpc>
              <a:spcPct val="90000"/>
            </a:lnSpc>
            <a:spcBef>
              <a:spcPct val="0"/>
            </a:spcBef>
            <a:spcAft>
              <a:spcPct val="35000"/>
            </a:spcAft>
          </a:pPr>
          <a:r>
            <a:rPr lang="en-GB" sz="1800" kern="1200" dirty="0" smtClean="0">
              <a:solidFill>
                <a:schemeClr val="accent3">
                  <a:lumMod val="25000"/>
                </a:schemeClr>
              </a:solidFill>
              <a:latin typeface="Abadi"/>
            </a:rPr>
            <a:t>I then visualize the launch success yearly trend using the line chart.</a:t>
          </a:r>
          <a:endParaRPr lang="en-US" sz="1800" kern="1200" dirty="0"/>
        </a:p>
      </dsp:txBody>
      <dsp:txXfrm rot="10800000">
        <a:off x="8561841" y="1959277"/>
        <a:ext cx="1744869" cy="233749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D1044D-B65A-4F57-8BBF-383B862B2199}">
      <dsp:nvSpPr>
        <dsp:cNvPr id="0" name=""/>
        <dsp:cNvSpPr/>
      </dsp:nvSpPr>
      <dsp:spPr>
        <a:xfrm>
          <a:off x="364513" y="0"/>
          <a:ext cx="4353034" cy="3482427"/>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30000" r="-30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0802427-3A2D-4482-B09B-81F6F51A9D17}">
      <dsp:nvSpPr>
        <dsp:cNvPr id="0" name=""/>
        <dsp:cNvSpPr/>
      </dsp:nvSpPr>
      <dsp:spPr>
        <a:xfrm>
          <a:off x="757418" y="3136511"/>
          <a:ext cx="3874200" cy="1218849"/>
        </a:xfrm>
        <a:prstGeom prst="wedgeRectCallout">
          <a:avLst>
            <a:gd name="adj1" fmla="val 20250"/>
            <a:gd name="adj2" fmla="val -607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en-GB" sz="1900" kern="1200" dirty="0" smtClean="0"/>
            <a:t>I plotted pie chart in the dashboard showing the total launches by a certain site.</a:t>
          </a:r>
          <a:endParaRPr lang="en-US" sz="1900" kern="1200" dirty="0"/>
        </a:p>
      </dsp:txBody>
      <dsp:txXfrm>
        <a:off x="757418" y="3136511"/>
        <a:ext cx="3874200" cy="1218849"/>
      </dsp:txXfrm>
    </dsp:sp>
    <dsp:sp modelId="{25B64ED0-05D0-4D7B-B7A2-4927F8B403F2}">
      <dsp:nvSpPr>
        <dsp:cNvPr id="0" name=""/>
        <dsp:cNvSpPr/>
      </dsp:nvSpPr>
      <dsp:spPr>
        <a:xfrm>
          <a:off x="5153983" y="2326"/>
          <a:ext cx="4353034" cy="3482427"/>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47000" r="-47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97C7217-9D47-4292-B30D-E148112A34BF}">
      <dsp:nvSpPr>
        <dsp:cNvPr id="0" name=""/>
        <dsp:cNvSpPr/>
      </dsp:nvSpPr>
      <dsp:spPr>
        <a:xfrm>
          <a:off x="5545756" y="3136511"/>
          <a:ext cx="3874200" cy="1218849"/>
        </a:xfrm>
        <a:prstGeom prst="wedgeRectCallout">
          <a:avLst>
            <a:gd name="adj1" fmla="val 20250"/>
            <a:gd name="adj2" fmla="val -607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en-GB" sz="1900" kern="1200" dirty="0" smtClean="0"/>
            <a:t>I used scatter plot to </a:t>
          </a:r>
          <a:r>
            <a:rPr lang="en-GB" sz="1900" b="0" i="0" kern="1200" dirty="0" smtClean="0"/>
            <a:t>visually observe how payload may be correlated with mission outcomes for selected site(s).</a:t>
          </a:r>
          <a:endParaRPr lang="en-US" sz="1900" kern="1200" dirty="0"/>
        </a:p>
      </dsp:txBody>
      <dsp:txXfrm>
        <a:off x="5545756" y="3136511"/>
        <a:ext cx="3874200" cy="1218849"/>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7EE3BE5-0ED1-431C-AFF4-D83B13B9F61E}">
      <dsp:nvSpPr>
        <dsp:cNvPr id="0" name=""/>
        <dsp:cNvSpPr/>
      </dsp:nvSpPr>
      <dsp:spPr>
        <a:xfrm>
          <a:off x="0" y="0"/>
          <a:ext cx="7998459" cy="97520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pPr>
          <a:r>
            <a:rPr lang="en-GB" sz="1800" kern="1200" dirty="0" smtClean="0"/>
            <a:t>I loaded the data using </a:t>
          </a:r>
          <a:r>
            <a:rPr lang="en-GB" sz="1800" kern="1200" dirty="0" err="1" smtClean="0"/>
            <a:t>numpy</a:t>
          </a:r>
          <a:r>
            <a:rPr lang="en-GB" sz="1800" kern="1200" dirty="0" smtClean="0"/>
            <a:t> and pandas, transformed the data, split into training and testing.</a:t>
          </a:r>
          <a:endParaRPr lang="en-US" sz="1800" kern="1200" dirty="0"/>
        </a:p>
      </dsp:txBody>
      <dsp:txXfrm>
        <a:off x="28563" y="28563"/>
        <a:ext cx="6863735" cy="918075"/>
      </dsp:txXfrm>
    </dsp:sp>
    <dsp:sp modelId="{92680DE8-B0A0-410C-8A8B-590CB525DBE0}">
      <dsp:nvSpPr>
        <dsp:cNvPr id="0" name=""/>
        <dsp:cNvSpPr/>
      </dsp:nvSpPr>
      <dsp:spPr>
        <a:xfrm>
          <a:off x="669870" y="1152510"/>
          <a:ext cx="7998459" cy="97520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pPr>
          <a:r>
            <a:rPr lang="en-GB" sz="1800" kern="1200" dirty="0" smtClean="0"/>
            <a:t>I built different machine learning models such as </a:t>
          </a:r>
          <a:r>
            <a:rPr lang="en-GB" sz="1800" kern="1200" dirty="0" err="1" smtClean="0"/>
            <a:t>KNeighbors</a:t>
          </a:r>
          <a:r>
            <a:rPr lang="en-GB" sz="1800" kern="1200" dirty="0" smtClean="0"/>
            <a:t>, Decision Tree, Logistic Regression and Support Vector. And then I tune different hyper parameters using </a:t>
          </a:r>
          <a:r>
            <a:rPr lang="en-GB" sz="1800" kern="1200" dirty="0" err="1" smtClean="0"/>
            <a:t>GridSearch</a:t>
          </a:r>
          <a:r>
            <a:rPr lang="en-GB" sz="1800" kern="1200" dirty="0" smtClean="0"/>
            <a:t> CV</a:t>
          </a:r>
          <a:endParaRPr lang="en-US" sz="1800" kern="1200" dirty="0"/>
        </a:p>
      </dsp:txBody>
      <dsp:txXfrm>
        <a:off x="698433" y="1181073"/>
        <a:ext cx="6637581" cy="918075"/>
      </dsp:txXfrm>
    </dsp:sp>
    <dsp:sp modelId="{853F8828-6863-4179-AE42-40DA6FAA2063}">
      <dsp:nvSpPr>
        <dsp:cNvPr id="0" name=""/>
        <dsp:cNvSpPr/>
      </dsp:nvSpPr>
      <dsp:spPr>
        <a:xfrm>
          <a:off x="1329743" y="2305021"/>
          <a:ext cx="7998459" cy="97520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pPr>
          <a:r>
            <a:rPr lang="en-GB" sz="1800" kern="1200" dirty="0" smtClean="0"/>
            <a:t>I used accuracy as the metric for our model, improved the model using feature engineering and algorithm tubing.</a:t>
          </a:r>
        </a:p>
      </dsp:txBody>
      <dsp:txXfrm>
        <a:off x="1358306" y="2333584"/>
        <a:ext cx="6647579" cy="918075"/>
      </dsp:txXfrm>
    </dsp:sp>
    <dsp:sp modelId="{A01282EE-0DCC-403A-83B2-EEF7BB73CAF1}">
      <dsp:nvSpPr>
        <dsp:cNvPr id="0" name=""/>
        <dsp:cNvSpPr/>
      </dsp:nvSpPr>
      <dsp:spPr>
        <a:xfrm>
          <a:off x="1999614" y="3457531"/>
          <a:ext cx="7998459" cy="97520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pPr>
          <a:r>
            <a:rPr lang="en-GB" sz="1800" kern="1200" dirty="0" smtClean="0"/>
            <a:t>And finally, I found the best performing classification model which is the Decision Tree with 87% score.</a:t>
          </a:r>
        </a:p>
      </dsp:txBody>
      <dsp:txXfrm>
        <a:off x="2028177" y="3486094"/>
        <a:ext cx="6637581" cy="918075"/>
      </dsp:txXfrm>
    </dsp:sp>
    <dsp:sp modelId="{0DB16671-01DC-4F5B-805B-406A34C5663C}">
      <dsp:nvSpPr>
        <dsp:cNvPr id="0" name=""/>
        <dsp:cNvSpPr/>
      </dsp:nvSpPr>
      <dsp:spPr>
        <a:xfrm>
          <a:off x="7364578" y="746915"/>
          <a:ext cx="633880" cy="633880"/>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5560" tIns="35560" rIns="35560" bIns="35560" numCol="1" spcCol="1270" anchor="ctr" anchorCtr="0">
          <a:noAutofit/>
        </a:bodyPr>
        <a:lstStyle/>
        <a:p>
          <a:pPr lvl="0" algn="ctr" defTabSz="1244600">
            <a:lnSpc>
              <a:spcPct val="90000"/>
            </a:lnSpc>
            <a:spcBef>
              <a:spcPct val="0"/>
            </a:spcBef>
            <a:spcAft>
              <a:spcPct val="35000"/>
            </a:spcAft>
          </a:pPr>
          <a:endParaRPr lang="en-US" sz="2800" kern="1200"/>
        </a:p>
      </dsp:txBody>
      <dsp:txXfrm>
        <a:off x="7507201" y="746915"/>
        <a:ext cx="348634" cy="476995"/>
      </dsp:txXfrm>
    </dsp:sp>
    <dsp:sp modelId="{D967A63A-47A4-450A-935A-E4EFE9D011FA}">
      <dsp:nvSpPr>
        <dsp:cNvPr id="0" name=""/>
        <dsp:cNvSpPr/>
      </dsp:nvSpPr>
      <dsp:spPr>
        <a:xfrm>
          <a:off x="8034449" y="1899426"/>
          <a:ext cx="633880" cy="633880"/>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5560" tIns="35560" rIns="35560" bIns="35560" numCol="1" spcCol="1270" anchor="ctr" anchorCtr="0">
          <a:noAutofit/>
        </a:bodyPr>
        <a:lstStyle/>
        <a:p>
          <a:pPr lvl="0" algn="ctr" defTabSz="1244600">
            <a:lnSpc>
              <a:spcPct val="90000"/>
            </a:lnSpc>
            <a:spcBef>
              <a:spcPct val="0"/>
            </a:spcBef>
            <a:spcAft>
              <a:spcPct val="35000"/>
            </a:spcAft>
          </a:pPr>
          <a:endParaRPr lang="en-US" sz="2800" kern="1200"/>
        </a:p>
      </dsp:txBody>
      <dsp:txXfrm>
        <a:off x="8177072" y="1899426"/>
        <a:ext cx="348634" cy="476995"/>
      </dsp:txXfrm>
    </dsp:sp>
    <dsp:sp modelId="{C9056DE7-1281-45E2-99D5-74C5D6CF1E85}">
      <dsp:nvSpPr>
        <dsp:cNvPr id="0" name=""/>
        <dsp:cNvSpPr/>
      </dsp:nvSpPr>
      <dsp:spPr>
        <a:xfrm>
          <a:off x="8694322" y="3051936"/>
          <a:ext cx="633880" cy="633880"/>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5560" tIns="35560" rIns="35560" bIns="35560" numCol="1" spcCol="1270" anchor="ctr" anchorCtr="0">
          <a:noAutofit/>
        </a:bodyPr>
        <a:lstStyle/>
        <a:p>
          <a:pPr lvl="0" algn="ctr" defTabSz="1244600">
            <a:lnSpc>
              <a:spcPct val="90000"/>
            </a:lnSpc>
            <a:spcBef>
              <a:spcPct val="0"/>
            </a:spcBef>
            <a:spcAft>
              <a:spcPct val="35000"/>
            </a:spcAft>
          </a:pPr>
          <a:endParaRPr lang="en-US" sz="2800" kern="1200"/>
        </a:p>
      </dsp:txBody>
      <dsp:txXfrm>
        <a:off x="8836945" y="3051936"/>
        <a:ext cx="348634" cy="476995"/>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3.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List2">
  <dgm:title val=""/>
  <dgm:desc val=""/>
  <dgm:catLst>
    <dgm:cat type="list" pri="11000"/>
    <dgm:cat type="picture" pri="24000"/>
    <dgm:cat type="pictureconvert" pri="2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bkgdShp" refType="w"/>
      <dgm:constr type="h" for="ch" forName="bkgdShp" refType="h" fact="0.45"/>
      <dgm:constr type="t" for="ch" forName="bkgdShp"/>
      <dgm:constr type="w" for="ch" forName="linComp" refType="w" fact="0.94"/>
      <dgm:constr type="h" for="ch" forName="linComp" refType="h"/>
      <dgm:constr type="ctrX" for="ch" forName="linComp" refType="w" fact="0.5"/>
    </dgm:constrLst>
    <dgm:ruleLst/>
    <dgm:choose name="Name1">
      <dgm:if name="Name2" axis="ch" ptType="node" func="cnt" op="gte" val="1">
        <dgm:layoutNode name="bkgdShp" styleLbl="alignAccFollowNode1">
          <dgm:alg type="sp"/>
          <dgm:shape xmlns:r="http://schemas.openxmlformats.org/officeDocument/2006/relationships" type="roundRect" r:blip="">
            <dgm:adjLst>
              <dgm:adj idx="1" val="0.1"/>
            </dgm:adjLst>
          </dgm:shape>
          <dgm:presOf/>
          <dgm:constrLst/>
          <dgm:ruleLst/>
        </dgm:layoutNode>
        <dgm:layoutNode name="linComp">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1"/>
            <dgm:constr type="h" for="ch" ptType="sibTrans" op="equ"/>
            <dgm:constr type="h" for="ch" forName="compNode" op="equ"/>
            <dgm:constr type="primFontSz" for="des" forName="node" op="equ"/>
          </dgm:constrLst>
          <dgm:ruleLst/>
          <dgm:forEach name="nodesForEach" axis="ch" ptType="node">
            <dgm:layoutNode name="compNode">
              <dgm:alg type="composite"/>
              <dgm:shape xmlns:r="http://schemas.openxmlformats.org/officeDocument/2006/relationships" r:blip="">
                <dgm:adjLst/>
              </dgm:shape>
              <dgm:presOf/>
              <dgm:constrLst>
                <dgm:constr type="w" for="ch" forName="node" refType="w"/>
                <dgm:constr type="h" for="ch" forName="node" refType="h" fact="0.55"/>
                <dgm:constr type="b" for="ch" forName="node" refType="h"/>
                <dgm:constr type="w" for="ch" forName="invisiNode" refType="w" fact="0.75"/>
                <dgm:constr type="h" for="ch" forName="invisiNode" refType="h" fact="0.06"/>
                <dgm:constr type="t" for="ch" forName="invisiNode"/>
                <dgm:constr type="w" for="ch" forName="imagNode" refType="w"/>
                <dgm:constr type="h" for="ch" forName="imagNode" refType="h" fact="0.33"/>
                <dgm:constr type="ctrX" for="ch" forName="imagNode" refType="w" fact="0.5"/>
                <dgm:constr type="t" for="ch" forName="imagNode" refType="h" fact="0.06"/>
              </dgm:constrLst>
              <dgm:ruleLst/>
              <dgm:layoutNode name="node" styleLbl="node1">
                <dgm:varLst>
                  <dgm:bulletEnabled val="1"/>
                </dgm:varLst>
                <dgm:alg type="tx">
                  <dgm:param type="txAnchorVert" val="t"/>
                </dgm:alg>
                <dgm:shape xmlns:r="http://schemas.openxmlformats.org/officeDocument/2006/relationships" rot="180" type="round2SameRect" r:blip="">
                  <dgm:adjLst>
                    <dgm:adj idx="1" val="0.105"/>
                  </dgm:adjLst>
                </dgm:shape>
                <dgm:presOf axis="desOrSelf" ptType="node"/>
                <dgm:constrLst>
                  <dgm:constr type="primFontSz" val="65"/>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roundRect" r:blip="" zOrderOff="-2" blipPhldr="1">
                  <dgm:adjLst>
                    <dgm:adj idx="1" val="0.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if>
      <dgm:else name="Name6"/>
    </dgm:choose>
  </dgm:layoutNode>
</dgm:layoutDef>
</file>

<file path=ppt/diagrams/layout5.xml><?xml version="1.0" encoding="utf-8"?>
<dgm:layoutDef xmlns:dgm="http://schemas.openxmlformats.org/drawingml/2006/diagram" xmlns:a="http://schemas.openxmlformats.org/drawingml/2006/main" uniqueId="urn:microsoft.com/office/officeart/2008/layout/BendingPictureCaptionList">
  <dgm:title val=""/>
  <dgm:desc val=""/>
  <dgm:catLst>
    <dgm:cat type="picture" pri="9000"/>
    <dgm:cat type="pictureconvert" pri="90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w" fact="1.11"/>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
        </dgm:alg>
        <dgm:shape xmlns:r="http://schemas.openxmlformats.org/officeDocument/2006/relationships" r:blip="">
          <dgm:adjLst/>
        </dgm:shape>
        <dgm:choose name="Name4">
          <dgm:if name="Name5" func="var" arg="dir" op="equ" val="norm">
            <dgm:constrLst>
              <dgm:constr type="l" for="ch" forName="rect1" refType="w" fact="0"/>
              <dgm:constr type="t" for="ch" forName="rect1" refType="h" fact="0"/>
              <dgm:constr type="w" for="ch" forName="rect1" refType="w"/>
              <dgm:constr type="h" for="ch" forName="rect1" refType="h" fact="0.8"/>
              <dgm:constr type="l" for="ch" forName="wedgeRectCallout1" refType="w" fact="0.09"/>
              <dgm:constr type="t" for="ch" forName="wedgeRectCallout1" refType="h" fact="0.72"/>
              <dgm:constr type="w" for="ch" forName="wedgeRectCallout1" refType="w" fact="0.89"/>
              <dgm:constr type="h" for="ch" forName="wedgeRectCallout1" refType="h" fact="0.28"/>
            </dgm:constrLst>
          </dgm:if>
          <dgm:else name="Name6">
            <dgm:constrLst>
              <dgm:constr type="l" for="ch" forName="rect1" refType="w" fact="0"/>
              <dgm:constr type="t" for="ch" forName="rect1" refType="h" fact="0"/>
              <dgm:constr type="w" for="ch" forName="rect1" refType="w"/>
              <dgm:constr type="h" for="ch" forName="rect1" refType="h" fact="0.8"/>
              <dgm:constr type="l" for="ch" forName="wedgeRectCallout1" refType="w" fact="0.02"/>
              <dgm:constr type="t" for="ch" forName="wedgeRectCallout1" refType="h" fact="0.72"/>
              <dgm:constr type="w" for="ch" forName="wedgeRectCallout1" refType="w" fact="0.89"/>
              <dgm:constr type="h" for="ch" forName="wedgeRectCallout1" refType="h" fact="0.28"/>
            </dgm:constrLst>
          </dgm:else>
        </dgm:choose>
        <dgm:layoutNode name="rect1" styleLbl="bgImgPlace1">
          <dgm:alg type="sp"/>
          <dgm:shape xmlns:r="http://schemas.openxmlformats.org/officeDocument/2006/relationships" type="rect" r:blip="" blipPhldr="1">
            <dgm:adjLst/>
          </dgm:shape>
          <dgm:presOf/>
        </dgm:layoutNode>
        <dgm:layoutNode name="wedgeRectCallout1" styleLbl="node1">
          <dgm:varLst>
            <dgm:bulletEnabled val="1"/>
          </dgm:varLst>
          <dgm:alg type="tx"/>
          <dgm:choose name="Name7">
            <dgm:if name="Name8" func="var" arg="dir" op="equ" val="norm">
              <dgm:shape xmlns:r="http://schemas.openxmlformats.org/officeDocument/2006/relationships" type="wedgeRectCallout" r:blip="">
                <dgm:adjLst>
                  <dgm:adj idx="1" val="0.2025"/>
                  <dgm:adj idx="2" val="-0.607"/>
                </dgm:adjLst>
              </dgm:shape>
            </dgm:if>
            <dgm:else name="Name9">
              <dgm:shape xmlns:r="http://schemas.openxmlformats.org/officeDocument/2006/relationships" type="wedgeRectCallout" r:blip="">
                <dgm:adjLst>
                  <dgm:adj idx="1" val="-0.2025"/>
                  <dgm:adj idx="2" val="-0.607"/>
                </dgm:adjLst>
              </dgm:shape>
            </dgm:else>
          </dgm:choos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8/30/2023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8/30/2023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8/30/2023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8/30/2023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8/30/2023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8/30/2023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8/30/2023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8/30/2023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8/30/2023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8/30/2023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8/30/2023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8/30/2023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hyperlink" Target="https://github.com/kerygot16/IBM-Data-Science-Capstone/blob/main/Data%20Wrangling.ipynb" TargetMode="External"/><Relationship Id="rId7" Type="http://schemas.openxmlformats.org/officeDocument/2006/relationships/diagramColors" Target="../diagrams/colors3.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11.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hyperlink" Target="https://github.com/kerygot16/IBM-Data-Science-Capstone/blob/main/EDA%20with%20Data%20Visualization.ipynb" TargetMode="External"/><Relationship Id="rId7" Type="http://schemas.openxmlformats.org/officeDocument/2006/relationships/diagramColors" Target="../diagrams/colors4.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kerygot16/IBM-Data-Science-Capstone/blob/main/EDA%20with%20SQL.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kerygot16/IBM-Data-Science-Capstone/blob/main/Interactive%20Visual%20Analytics%20with%20Folium.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hyperlink" Target="https://github.com/kerygot16/IBM-Data-Science-Capstone/blob/main/spacex_dash_app.py" TargetMode="External"/><Relationship Id="rId7" Type="http://schemas.openxmlformats.org/officeDocument/2006/relationships/diagramColors" Target="../diagrams/colors5.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s>
</file>

<file path=ppt/slides/_rels/slide15.xml.rels><?xml version="1.0" encoding="UTF-8" standalone="yes"?>
<Relationships xmlns="http://schemas.openxmlformats.org/package/2006/relationships"><Relationship Id="rId8" Type="http://schemas.microsoft.com/office/2007/relationships/diagramDrawing" Target="../diagrams/drawing6.xml"/><Relationship Id="rId3" Type="http://schemas.openxmlformats.org/officeDocument/2006/relationships/hyperlink" Target="https://github.com/kerygot16/IBM-Data-Science-Capstone/blob/main/Machine%20Learning%20Prediction.ipynb" TargetMode="External"/><Relationship Id="rId7" Type="http://schemas.openxmlformats.org/officeDocument/2006/relationships/diagramColors" Target="../diagrams/colors6.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6.xml"/><Relationship Id="rId5" Type="http://schemas.openxmlformats.org/officeDocument/2006/relationships/diagramLayout" Target="../diagrams/layout6.xml"/><Relationship Id="rId4" Type="http://schemas.openxmlformats.org/officeDocument/2006/relationships/diagramData" Target="../diagrams/data6.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8" Type="http://schemas.openxmlformats.org/officeDocument/2006/relationships/hyperlink" Target="https://github.com/kerygot16/IBM-Data-Science-Capstone/blob/main/EDA%20with%20SQL.ipynb" TargetMode="External"/><Relationship Id="rId3" Type="http://schemas.openxmlformats.org/officeDocument/2006/relationships/image" Target="../media/image3.png"/><Relationship Id="rId7" Type="http://schemas.openxmlformats.org/officeDocument/2006/relationships/hyperlink" Target="https://github.com/kerygot16/IBM-Data-Science-Capstone/blob/main/EDA%20with%20Data%20Visualization.ipynb" TargetMode="External"/><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hyperlink" Target="https://github.com/kerygot16/IBM-Data-Science-Capstone/blob/main/Data%20Wrangling.ipynb" TargetMode="External"/><Relationship Id="rId11" Type="http://schemas.openxmlformats.org/officeDocument/2006/relationships/hyperlink" Target="https://github.com/kerygot16/IBM-Data-Science-Capstone/blob/main/Machine%20Learning%20Prediction.ipynb" TargetMode="External"/><Relationship Id="rId5" Type="http://schemas.openxmlformats.org/officeDocument/2006/relationships/hyperlink" Target="https://github.com/kerygot16/IBM-Data-Science-Capstone/blob/main/Data%20Collection%20With%20Webscraping.ipynb" TargetMode="External"/><Relationship Id="rId10" Type="http://schemas.openxmlformats.org/officeDocument/2006/relationships/hyperlink" Target="https://github.com/kerygot16/IBM-Data-Science-Capstone/blob/main/spacex_dash_app.py" TargetMode="External"/><Relationship Id="rId4" Type="http://schemas.openxmlformats.org/officeDocument/2006/relationships/hyperlink" Target="https://github.com/kerygot16/IBM-Data-Science-Capstone/blob/main/Data%20Collection%20API.ipynb" TargetMode="External"/><Relationship Id="rId9" Type="http://schemas.openxmlformats.org/officeDocument/2006/relationships/hyperlink" Target="https://github.com/kerygot16/IBM-Data-Science-Capstone/blob/main/Interactive%20Visual%20Analytics%20with%20Folium.ipynb" TargetMode="External"/></Relationships>
</file>

<file path=ppt/slides/_rels/slide47.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hyperlink" Target="https://github.com/kerygot16/IBM-Data-Science-Capstone/blob/main/Data%20Collection%20API.ipynb" TargetMode="External"/><Relationship Id="rId7" Type="http://schemas.openxmlformats.org/officeDocument/2006/relationships/diagramColors" Target="../diagrams/colors1.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9.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hyperlink" Target="https://github.com/kerygot16/IBM-Data-Science-Capstone/blob/main/Data%20Collection%20With%20Webscraping.ipynb" TargetMode="External"/><Relationship Id="rId7" Type="http://schemas.openxmlformats.org/officeDocument/2006/relationships/diagramColors" Target="../diagrams/colors2.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err="1">
                <a:solidFill>
                  <a:schemeClr val="bg2"/>
                </a:solidFill>
                <a:latin typeface="Abadi"/>
                <a:ea typeface="SF Pro" pitchFamily="2" charset="0"/>
                <a:cs typeface="SF Pro" pitchFamily="2" charset="0"/>
              </a:rPr>
              <a:t>Quirino</a:t>
            </a:r>
            <a:r>
              <a:rPr lang="en-US" dirty="0">
                <a:solidFill>
                  <a:schemeClr val="bg2"/>
                </a:solidFill>
                <a:latin typeface="Abadi"/>
                <a:ea typeface="SF Pro" pitchFamily="2" charset="0"/>
                <a:cs typeface="SF Pro" pitchFamily="2" charset="0"/>
              </a:rPr>
              <a:t> </a:t>
            </a:r>
            <a:r>
              <a:rPr lang="en-US" dirty="0" err="1">
                <a:solidFill>
                  <a:schemeClr val="bg2"/>
                </a:solidFill>
                <a:latin typeface="Abadi"/>
                <a:ea typeface="SF Pro" pitchFamily="2" charset="0"/>
                <a:cs typeface="SF Pro" pitchFamily="2" charset="0"/>
              </a:rPr>
              <a:t>Ygot</a:t>
            </a:r>
            <a:endParaRPr lang="en-US" dirty="0">
              <a:solidFill>
                <a:schemeClr val="bg2"/>
              </a:solidFill>
              <a:latin typeface="Abadi"/>
              <a:ea typeface="SF Pro" pitchFamily="2" charset="0"/>
              <a:cs typeface="SF Pro" pitchFamily="2" charset="0"/>
            </a:endParaRPr>
          </a:p>
          <a:p>
            <a:r>
              <a:rPr lang="en-US" dirty="0">
                <a:solidFill>
                  <a:schemeClr val="bg2"/>
                </a:solidFill>
                <a:latin typeface="Abadi" panose="020B0604020104020204" pitchFamily="34" charset="0"/>
                <a:ea typeface="SF Pro" pitchFamily="2" charset="0"/>
                <a:cs typeface="SF Pro" pitchFamily="2" charset="0"/>
              </a:rPr>
              <a:t>30</a:t>
            </a:r>
            <a:r>
              <a:rPr lang="en-US" baseline="30000" dirty="0">
                <a:solidFill>
                  <a:schemeClr val="bg2"/>
                </a:solidFill>
                <a:latin typeface="Abadi" panose="020B0604020104020204" pitchFamily="34" charset="0"/>
                <a:ea typeface="SF Pro" pitchFamily="2" charset="0"/>
                <a:cs typeface="SF Pro" pitchFamily="2" charset="0"/>
              </a:rPr>
              <a:t>th </a:t>
            </a:r>
            <a:r>
              <a:rPr lang="en-US" dirty="0">
                <a:solidFill>
                  <a:schemeClr val="bg2"/>
                </a:solidFill>
                <a:latin typeface="Abadi" panose="020B0604020104020204" pitchFamily="34" charset="0"/>
                <a:ea typeface="SF Pro" pitchFamily="2" charset="0"/>
                <a:cs typeface="SF Pro" pitchFamily="2" charset="0"/>
              </a:rPr>
              <a:t>August 2023</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5512455" cy="4440704"/>
          </a:xfrm>
          <a:prstGeom prst="rect">
            <a:avLst/>
          </a:prstGeom>
        </p:spPr>
        <p:txBody>
          <a:bodyPr/>
          <a:lstStyle/>
          <a:p>
            <a:r>
              <a:rPr lang="en-US" sz="2200" dirty="0" smtClean="0">
                <a:solidFill>
                  <a:schemeClr val="accent3">
                    <a:lumMod val="25000"/>
                  </a:schemeClr>
                </a:solidFill>
                <a:latin typeface="Abadi" panose="020B0604020104020204" pitchFamily="34" charset="0"/>
              </a:rPr>
              <a:t>I performed some Exploratory Data Analysis (EDA) to </a:t>
            </a:r>
            <a:r>
              <a:rPr lang="en-US" sz="2200" dirty="0" smtClean="0">
                <a:solidFill>
                  <a:schemeClr val="accent3">
                    <a:lumMod val="25000"/>
                  </a:schemeClr>
                </a:solidFill>
                <a:latin typeface="Abadi" panose="020B0604020104020204" pitchFamily="34" charset="0"/>
              </a:rPr>
              <a:t>find some patters in the data and determine what would be the label for training supervised models.</a:t>
            </a:r>
          </a:p>
          <a:p>
            <a:r>
              <a:rPr lang="en-GB" sz="2200" dirty="0" smtClean="0">
                <a:solidFill>
                  <a:schemeClr val="accent3">
                    <a:lumMod val="25000"/>
                  </a:schemeClr>
                </a:solidFill>
                <a:latin typeface="Abadi" panose="020B0604020104020204" pitchFamily="34" charset="0"/>
              </a:rPr>
              <a:t>I convert the outcomes into Training labels with 1 if the booster successfully landed and 0 if it was unsuccessful.</a:t>
            </a:r>
          </a:p>
          <a:p>
            <a:pPr marL="0" indent="0">
              <a:buNone/>
            </a:pPr>
            <a:endParaRPr lang="en-US" sz="2200" dirty="0">
              <a:solidFill>
                <a:schemeClr val="accent3">
                  <a:lumMod val="25000"/>
                </a:schemeClr>
              </a:solidFill>
              <a:latin typeface="Abadi" panose="020B0604020104020204" pitchFamily="34" charset="0"/>
            </a:endParaRPr>
          </a:p>
          <a:p>
            <a:r>
              <a:rPr lang="en-US" sz="2200" dirty="0" smtClean="0">
                <a:solidFill>
                  <a:schemeClr val="accent3">
                    <a:lumMod val="25000"/>
                  </a:schemeClr>
                </a:solidFill>
                <a:latin typeface="Abadi" panose="020B0604020104020204" pitchFamily="34" charset="0"/>
              </a:rPr>
              <a:t>Here </a:t>
            </a:r>
            <a:r>
              <a:rPr lang="en-US" sz="2200" dirty="0">
                <a:solidFill>
                  <a:schemeClr val="accent3">
                    <a:lumMod val="25000"/>
                  </a:schemeClr>
                </a:solidFill>
                <a:latin typeface="Abadi" panose="020B0604020104020204" pitchFamily="34" charset="0"/>
              </a:rPr>
              <a:t>is the link of the notebook</a:t>
            </a:r>
            <a:r>
              <a:rPr lang="en-US" sz="2200" dirty="0" smtClean="0">
                <a:solidFill>
                  <a:schemeClr val="accent3">
                    <a:lumMod val="25000"/>
                  </a:schemeClr>
                </a:solidFill>
                <a:latin typeface="Abadi" panose="020B0604020104020204" pitchFamily="34" charset="0"/>
              </a:rPr>
              <a:t>:</a:t>
            </a:r>
            <a:r>
              <a:rPr lang="en-US" sz="2000" dirty="0" smtClean="0">
                <a:solidFill>
                  <a:schemeClr val="accent3">
                    <a:lumMod val="25000"/>
                  </a:schemeClr>
                </a:solidFill>
                <a:latin typeface="Abadi" panose="020B0604020104020204" pitchFamily="34" charset="0"/>
              </a:rPr>
              <a:t> </a:t>
            </a:r>
            <a:r>
              <a:rPr lang="en-US" sz="2000" dirty="0">
                <a:hlinkClick r:id="rId3"/>
              </a:rPr>
              <a:t>IBM-Data-Science-Capstone/Data </a:t>
            </a:r>
            <a:r>
              <a:rPr lang="en-US" sz="2000" dirty="0" err="1">
                <a:hlinkClick r:id="rId3"/>
              </a:rPr>
              <a:t>Wrangling.ipynb</a:t>
            </a:r>
            <a:r>
              <a:rPr lang="en-US" sz="2000" dirty="0">
                <a:hlinkClick r:id="rId3"/>
              </a:rPr>
              <a:t> at main · kerygot16/IBM-Data-Science-Capstone (github.com)</a:t>
            </a: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graphicFrame>
        <p:nvGraphicFramePr>
          <p:cNvPr id="2" name="Diagram 1">
            <a:extLst>
              <a:ext uri="{FF2B5EF4-FFF2-40B4-BE49-F238E27FC236}">
                <a16:creationId xmlns:a16="http://schemas.microsoft.com/office/drawing/2014/main" id="{E4FB2E9F-DF35-978F-E167-477250813E4E}"/>
              </a:ext>
            </a:extLst>
          </p:cNvPr>
          <p:cNvGraphicFramePr/>
          <p:nvPr>
            <p:extLst>
              <p:ext uri="{D42A27DB-BD31-4B8C-83A1-F6EECF244321}">
                <p14:modId xmlns:p14="http://schemas.microsoft.com/office/powerpoint/2010/main" val="1728891118"/>
              </p:ext>
            </p:extLst>
          </p:nvPr>
        </p:nvGraphicFramePr>
        <p:xfrm>
          <a:off x="6796798" y="1659324"/>
          <a:ext cx="4630569" cy="43513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98755290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12860" y="6104673"/>
            <a:ext cx="10572751" cy="645075"/>
          </a:xfrm>
          <a:prstGeom prst="rect">
            <a:avLst/>
          </a:prstGeom>
        </p:spPr>
        <p:txBody>
          <a:bodyPr lIns="91440" tIns="45720" rIns="91440" bIns="45720" anchor="t"/>
          <a:lstStyle/>
          <a:p>
            <a:pPr marL="0" indent="0">
              <a:lnSpc>
                <a:spcPct val="100000"/>
              </a:lnSpc>
              <a:spcBef>
                <a:spcPts val="1400"/>
              </a:spcBef>
              <a:buNone/>
            </a:pPr>
            <a:r>
              <a:rPr lang="en-US" sz="1600" dirty="0" smtClean="0">
                <a:solidFill>
                  <a:schemeClr val="accent3">
                    <a:lumMod val="25000"/>
                  </a:schemeClr>
                </a:solidFill>
                <a:latin typeface="Abadi" panose="020B0604020104020204" pitchFamily="34" charset="0"/>
              </a:rPr>
              <a:t>Here is the </a:t>
            </a:r>
            <a:r>
              <a:rPr lang="en-US" sz="1600" dirty="0" err="1" smtClean="0">
                <a:solidFill>
                  <a:schemeClr val="accent3">
                    <a:lumMod val="25000"/>
                  </a:schemeClr>
                </a:solidFill>
                <a:latin typeface="Abadi" panose="020B0604020104020204" pitchFamily="34" charset="0"/>
              </a:rPr>
              <a:t>github</a:t>
            </a:r>
            <a:r>
              <a:rPr lang="en-US" sz="1600" dirty="0" smtClean="0">
                <a:solidFill>
                  <a:schemeClr val="accent3">
                    <a:lumMod val="25000"/>
                  </a:schemeClr>
                </a:solidFill>
                <a:latin typeface="Abadi" panose="020B0604020104020204" pitchFamily="34" charset="0"/>
              </a:rPr>
              <a:t> link for my </a:t>
            </a:r>
            <a:r>
              <a:rPr lang="en-US" sz="1600" dirty="0" smtClean="0">
                <a:solidFill>
                  <a:schemeClr val="accent3">
                    <a:lumMod val="25000"/>
                  </a:schemeClr>
                </a:solidFill>
                <a:latin typeface="Abadi" panose="020B0604020104020204" pitchFamily="34" charset="0"/>
              </a:rPr>
              <a:t>completed </a:t>
            </a:r>
            <a:r>
              <a:rPr lang="en-US" sz="1600" dirty="0">
                <a:solidFill>
                  <a:schemeClr val="accent3">
                    <a:lumMod val="25000"/>
                  </a:schemeClr>
                </a:solidFill>
                <a:latin typeface="Abadi" panose="020B0604020104020204" pitchFamily="34" charset="0"/>
              </a:rPr>
              <a:t>EDA with data visualization </a:t>
            </a:r>
            <a:r>
              <a:rPr lang="en-US" sz="1600" dirty="0" smtClean="0">
                <a:solidFill>
                  <a:schemeClr val="accent3">
                    <a:lumMod val="25000"/>
                  </a:schemeClr>
                </a:solidFill>
                <a:latin typeface="Abadi" panose="020B0604020104020204" pitchFamily="34" charset="0"/>
              </a:rPr>
              <a:t>notebook:  </a:t>
            </a:r>
            <a:r>
              <a:rPr lang="en-US" sz="1600" dirty="0">
                <a:hlinkClick r:id="rId3"/>
              </a:rPr>
              <a:t>IBM-Data-Science-Capstone/EDA with Data </a:t>
            </a:r>
            <a:r>
              <a:rPr lang="en-US" sz="1600" dirty="0" err="1">
                <a:hlinkClick r:id="rId3"/>
              </a:rPr>
              <a:t>Visualization.ipynb</a:t>
            </a:r>
            <a:r>
              <a:rPr lang="en-US" sz="1600" dirty="0">
                <a:hlinkClick r:id="rId3"/>
              </a:rPr>
              <a:t> at main · kerygot16/IBM-Data-Science-Capstone (github.com)</a:t>
            </a:r>
            <a:endParaRPr lang="en-US" sz="1600"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graphicFrame>
        <p:nvGraphicFramePr>
          <p:cNvPr id="6" name="Diagram 5"/>
          <p:cNvGraphicFramePr/>
          <p:nvPr>
            <p:extLst>
              <p:ext uri="{D42A27DB-BD31-4B8C-83A1-F6EECF244321}">
                <p14:modId xmlns:p14="http://schemas.microsoft.com/office/powerpoint/2010/main" val="1966912538"/>
              </p:ext>
            </p:extLst>
          </p:nvPr>
        </p:nvGraphicFramePr>
        <p:xfrm>
          <a:off x="770010" y="1428461"/>
          <a:ext cx="10687961" cy="435395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77997163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57324"/>
            <a:ext cx="10515601" cy="5229225"/>
          </a:xfrm>
          <a:prstGeom prst="rect">
            <a:avLst/>
          </a:prstGeom>
        </p:spPr>
        <p:txBody>
          <a:bodyPr lIns="91440" tIns="45720" rIns="91440" bIns="45720" anchor="t"/>
          <a:lstStyle/>
          <a:p>
            <a:pPr>
              <a:lnSpc>
                <a:spcPct val="100000"/>
              </a:lnSpc>
              <a:spcBef>
                <a:spcPts val="1400"/>
              </a:spcBef>
            </a:pPr>
            <a:r>
              <a:rPr lang="en-GB" sz="2200" dirty="0" smtClean="0">
                <a:solidFill>
                  <a:schemeClr val="accent3">
                    <a:lumMod val="25000"/>
                  </a:schemeClr>
                </a:solidFill>
                <a:latin typeface="Abadi"/>
              </a:rPr>
              <a:t>I loaded the </a:t>
            </a:r>
            <a:r>
              <a:rPr lang="en-GB" sz="2200" dirty="0" err="1" smtClean="0">
                <a:solidFill>
                  <a:schemeClr val="accent3">
                    <a:lumMod val="25000"/>
                  </a:schemeClr>
                </a:solidFill>
                <a:latin typeface="Abadi"/>
              </a:rPr>
              <a:t>SpaceX</a:t>
            </a:r>
            <a:r>
              <a:rPr lang="en-GB" sz="2200" dirty="0" smtClean="0">
                <a:solidFill>
                  <a:schemeClr val="accent3">
                    <a:lumMod val="25000"/>
                  </a:schemeClr>
                </a:solidFill>
                <a:latin typeface="Abadi"/>
              </a:rPr>
              <a:t> dataset into a PostgreSQL database without leaving the </a:t>
            </a:r>
            <a:r>
              <a:rPr lang="en-GB" sz="2200" dirty="0" err="1" smtClean="0">
                <a:solidFill>
                  <a:schemeClr val="accent3">
                    <a:lumMod val="25000"/>
                  </a:schemeClr>
                </a:solidFill>
                <a:latin typeface="Abadi"/>
              </a:rPr>
              <a:t>jupyter</a:t>
            </a:r>
            <a:r>
              <a:rPr lang="en-GB" sz="2200" dirty="0" smtClean="0">
                <a:solidFill>
                  <a:schemeClr val="accent3">
                    <a:lumMod val="25000"/>
                  </a:schemeClr>
                </a:solidFill>
                <a:latin typeface="Abadi"/>
              </a:rPr>
              <a:t> notebook.</a:t>
            </a:r>
          </a:p>
          <a:p>
            <a:pPr>
              <a:lnSpc>
                <a:spcPct val="100000"/>
              </a:lnSpc>
              <a:spcBef>
                <a:spcPts val="1400"/>
              </a:spcBef>
            </a:pPr>
            <a:r>
              <a:rPr lang="en-GB" sz="2200" dirty="0" smtClean="0">
                <a:solidFill>
                  <a:schemeClr val="accent3">
                    <a:lumMod val="25000"/>
                  </a:schemeClr>
                </a:solidFill>
                <a:latin typeface="Abadi"/>
              </a:rPr>
              <a:t>I then applied EDA with SQL to get any insights from the data. I wrote queries to find out relevant information such as:</a:t>
            </a:r>
          </a:p>
          <a:p>
            <a:pPr marL="0" indent="0">
              <a:lnSpc>
                <a:spcPct val="100000"/>
              </a:lnSpc>
              <a:spcBef>
                <a:spcPts val="1400"/>
              </a:spcBef>
              <a:buNone/>
            </a:pPr>
            <a:r>
              <a:rPr lang="en-GB" sz="2200" dirty="0" smtClean="0">
                <a:solidFill>
                  <a:schemeClr val="accent3">
                    <a:lumMod val="25000"/>
                  </a:schemeClr>
                </a:solidFill>
                <a:latin typeface="Abadi"/>
              </a:rPr>
              <a:t>	- The names of unique launc</a:t>
            </a:r>
            <a:r>
              <a:rPr lang="en-GB" sz="2200" dirty="0" smtClean="0">
                <a:solidFill>
                  <a:schemeClr val="accent3">
                    <a:lumMod val="25000"/>
                  </a:schemeClr>
                </a:solidFill>
                <a:latin typeface="Abadi"/>
              </a:rPr>
              <a:t>h sites in the space mission.</a:t>
            </a:r>
          </a:p>
          <a:p>
            <a:pPr marL="0" indent="0">
              <a:lnSpc>
                <a:spcPct val="100000"/>
              </a:lnSpc>
              <a:spcBef>
                <a:spcPts val="1400"/>
              </a:spcBef>
              <a:buNone/>
            </a:pPr>
            <a:r>
              <a:rPr lang="en-GB" sz="2200" dirty="0">
                <a:solidFill>
                  <a:schemeClr val="accent3">
                    <a:lumMod val="25000"/>
                  </a:schemeClr>
                </a:solidFill>
                <a:latin typeface="Abadi"/>
              </a:rPr>
              <a:t>	</a:t>
            </a:r>
            <a:r>
              <a:rPr lang="en-GB" sz="2200" dirty="0" smtClean="0">
                <a:solidFill>
                  <a:schemeClr val="accent3">
                    <a:lumMod val="25000"/>
                  </a:schemeClr>
                </a:solidFill>
                <a:latin typeface="Abadi"/>
              </a:rPr>
              <a:t>- The total payload mass carried by booster version F9 v1.1</a:t>
            </a:r>
          </a:p>
          <a:p>
            <a:pPr marL="0" indent="0">
              <a:lnSpc>
                <a:spcPct val="100000"/>
              </a:lnSpc>
              <a:spcBef>
                <a:spcPts val="1400"/>
              </a:spcBef>
              <a:buNone/>
            </a:pPr>
            <a:r>
              <a:rPr lang="en-GB" sz="2200" dirty="0">
                <a:solidFill>
                  <a:schemeClr val="accent3">
                    <a:lumMod val="25000"/>
                  </a:schemeClr>
                </a:solidFill>
                <a:latin typeface="Abadi"/>
              </a:rPr>
              <a:t>	</a:t>
            </a:r>
            <a:r>
              <a:rPr lang="en-GB" sz="2200" dirty="0" smtClean="0">
                <a:solidFill>
                  <a:schemeClr val="accent3">
                    <a:lumMod val="25000"/>
                  </a:schemeClr>
                </a:solidFill>
                <a:latin typeface="Abadi"/>
              </a:rPr>
              <a:t>- The total number of successful and failure mission outcomes.</a:t>
            </a:r>
          </a:p>
          <a:p>
            <a:pPr marL="0" indent="0">
              <a:lnSpc>
                <a:spcPct val="100000"/>
              </a:lnSpc>
              <a:spcBef>
                <a:spcPts val="1400"/>
              </a:spcBef>
              <a:buNone/>
            </a:pPr>
            <a:r>
              <a:rPr lang="en-GB" sz="2200" dirty="0">
                <a:solidFill>
                  <a:schemeClr val="accent3">
                    <a:lumMod val="25000"/>
                  </a:schemeClr>
                </a:solidFill>
                <a:latin typeface="Abadi"/>
              </a:rPr>
              <a:t>	</a:t>
            </a:r>
            <a:r>
              <a:rPr lang="en-GB" sz="2200" dirty="0" smtClean="0">
                <a:solidFill>
                  <a:schemeClr val="accent3">
                    <a:lumMod val="25000"/>
                  </a:schemeClr>
                </a:solidFill>
                <a:latin typeface="Abadi"/>
              </a:rPr>
              <a:t>- The failed landing outcomes in drone ship, their booster version and 	   	   launch site names.</a:t>
            </a:r>
            <a:endParaRPr lang="en-US" sz="2200" dirty="0" smtClean="0">
              <a:solidFill>
                <a:schemeClr val="accent3">
                  <a:lumMod val="25000"/>
                </a:schemeClr>
              </a:solidFill>
              <a:latin typeface="Abadi" panose="020B0604020104020204" pitchFamily="34" charset="0"/>
            </a:endParaRPr>
          </a:p>
          <a:p>
            <a:pPr>
              <a:lnSpc>
                <a:spcPct val="100000"/>
              </a:lnSpc>
              <a:spcBef>
                <a:spcPts val="1400"/>
              </a:spcBef>
            </a:pPr>
            <a:r>
              <a:rPr lang="en-US" sz="2200" dirty="0" smtClean="0">
                <a:solidFill>
                  <a:schemeClr val="accent3">
                    <a:lumMod val="25000"/>
                  </a:schemeClr>
                </a:solidFill>
                <a:latin typeface="Abadi" panose="020B0604020104020204" pitchFamily="34" charset="0"/>
              </a:rPr>
              <a:t>Here is the link to the notebook on EDA with SQL: </a:t>
            </a:r>
            <a:r>
              <a:rPr lang="en-US" sz="2000" dirty="0">
                <a:hlinkClick r:id="rId3"/>
              </a:rPr>
              <a:t>IBM-Data-Science-Capstone/EDA with </a:t>
            </a:r>
            <a:r>
              <a:rPr lang="en-US" sz="2000" dirty="0" err="1">
                <a:hlinkClick r:id="rId3"/>
              </a:rPr>
              <a:t>SQL.ipynb</a:t>
            </a:r>
            <a:r>
              <a:rPr lang="en-US" sz="2000" dirty="0">
                <a:hlinkClick r:id="rId3"/>
              </a:rPr>
              <a:t> at main · kerygot16/IBM-Data-Science-Capstone (github.com)</a:t>
            </a:r>
            <a:endParaRPr lang="en-US" sz="2000" dirty="0" smtClean="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400175"/>
            <a:ext cx="10515600" cy="5200650"/>
          </a:xfrm>
          <a:prstGeom prst="rect">
            <a:avLst/>
          </a:prstGeom>
        </p:spPr>
        <p:txBody>
          <a:bodyPr>
            <a:normAutofit fontScale="92500"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Summarize what map objects such as markers, circles, lines, etc. you created and added to a folium map</a:t>
            </a:r>
          </a:p>
          <a:p>
            <a:pPr>
              <a:lnSpc>
                <a:spcPct val="100000"/>
              </a:lnSpc>
              <a:spcBef>
                <a:spcPts val="1400"/>
              </a:spcBef>
            </a:pPr>
            <a:r>
              <a:rPr lang="en-US" sz="2200" dirty="0" smtClean="0">
                <a:solidFill>
                  <a:schemeClr val="accent3">
                    <a:lumMod val="25000"/>
                  </a:schemeClr>
                </a:solidFill>
                <a:latin typeface="Abadi" panose="020B0604020104020204" pitchFamily="34" charset="0"/>
              </a:rPr>
              <a:t>I marked all launch sites, and added map objects such as markers, circles, lines to mark the success or failure of launches for each site on the folium map.</a:t>
            </a:r>
          </a:p>
          <a:p>
            <a:pPr>
              <a:lnSpc>
                <a:spcPct val="100000"/>
              </a:lnSpc>
              <a:spcBef>
                <a:spcPts val="1400"/>
              </a:spcBef>
            </a:pPr>
            <a:r>
              <a:rPr lang="en-GB" sz="2200" dirty="0" smtClean="0">
                <a:solidFill>
                  <a:schemeClr val="accent3">
                    <a:lumMod val="25000"/>
                  </a:schemeClr>
                </a:solidFill>
                <a:latin typeface="Abadi" panose="020B0604020104020204" pitchFamily="34" charset="0"/>
              </a:rPr>
              <a:t>I then assigned the feature launch outcomes (failure or success) to class 0 and 1, such that 0 for failure and 1 for success.</a:t>
            </a:r>
          </a:p>
          <a:p>
            <a:pPr>
              <a:lnSpc>
                <a:spcPct val="100000"/>
              </a:lnSpc>
              <a:spcBef>
                <a:spcPts val="1400"/>
              </a:spcBef>
            </a:pPr>
            <a:r>
              <a:rPr lang="en-GB" sz="2200" dirty="0" smtClean="0">
                <a:solidFill>
                  <a:schemeClr val="accent3">
                    <a:lumMod val="25000"/>
                  </a:schemeClr>
                </a:solidFill>
                <a:latin typeface="Abadi" panose="020B0604020104020204" pitchFamily="34" charset="0"/>
              </a:rPr>
              <a:t>Using the </a:t>
            </a:r>
            <a:r>
              <a:rPr lang="en-GB" sz="2200" dirty="0" err="1" smtClean="0">
                <a:solidFill>
                  <a:schemeClr val="accent3">
                    <a:lumMod val="25000"/>
                  </a:schemeClr>
                </a:solidFill>
                <a:latin typeface="Abadi" panose="020B0604020104020204" pitchFamily="34" charset="0"/>
              </a:rPr>
              <a:t>color-labeled</a:t>
            </a:r>
            <a:r>
              <a:rPr lang="en-GB" sz="2200" dirty="0" smtClean="0">
                <a:solidFill>
                  <a:schemeClr val="accent3">
                    <a:lumMod val="25000"/>
                  </a:schemeClr>
                </a:solidFill>
                <a:latin typeface="Abadi" panose="020B0604020104020204" pitchFamily="34" charset="0"/>
              </a:rPr>
              <a:t> marker clusters, I identified which launch sites have relatively high success rate.</a:t>
            </a:r>
          </a:p>
          <a:p>
            <a:pPr>
              <a:lnSpc>
                <a:spcPct val="100000"/>
              </a:lnSpc>
              <a:spcBef>
                <a:spcPts val="1400"/>
              </a:spcBef>
            </a:pPr>
            <a:r>
              <a:rPr lang="en-GB" sz="2200" dirty="0" smtClean="0">
                <a:solidFill>
                  <a:schemeClr val="accent3">
                    <a:lumMod val="25000"/>
                  </a:schemeClr>
                </a:solidFill>
                <a:latin typeface="Abadi" panose="020B0604020104020204" pitchFamily="34" charset="0"/>
              </a:rPr>
              <a:t>I calculated the distance between a launch site to its proximities and answered some questions such as:</a:t>
            </a:r>
          </a:p>
          <a:p>
            <a:pPr lvl="1">
              <a:lnSpc>
                <a:spcPct val="100000"/>
              </a:lnSpc>
              <a:spcBef>
                <a:spcPts val="1400"/>
              </a:spcBef>
              <a:buFontTx/>
              <a:buChar char="-"/>
            </a:pPr>
            <a:r>
              <a:rPr lang="en-GB" sz="2100" dirty="0" smtClean="0">
                <a:solidFill>
                  <a:schemeClr val="accent3">
                    <a:lumMod val="25000"/>
                  </a:schemeClr>
                </a:solidFill>
                <a:latin typeface="Abadi" panose="020B0604020104020204" pitchFamily="34" charset="0"/>
              </a:rPr>
              <a:t>Are launch sites near railways, highways and coastlines?</a:t>
            </a:r>
          </a:p>
          <a:p>
            <a:pPr lvl="1">
              <a:lnSpc>
                <a:spcPct val="100000"/>
              </a:lnSpc>
              <a:spcBef>
                <a:spcPts val="1400"/>
              </a:spcBef>
              <a:buFontTx/>
              <a:buChar char="-"/>
            </a:pPr>
            <a:r>
              <a:rPr lang="en-GB" sz="2100" dirty="0" smtClean="0">
                <a:solidFill>
                  <a:schemeClr val="accent3">
                    <a:lumMod val="25000"/>
                  </a:schemeClr>
                </a:solidFill>
                <a:latin typeface="Abadi" panose="020B0604020104020204" pitchFamily="34" charset="0"/>
              </a:rPr>
              <a:t>Do launch sites keep certain distance away from cities? </a:t>
            </a:r>
            <a:endParaRPr lang="en-US" sz="2100" dirty="0">
              <a:solidFill>
                <a:schemeClr val="accent3">
                  <a:lumMod val="25000"/>
                </a:schemeClr>
              </a:solidFill>
              <a:latin typeface="Abadi" panose="020B0604020104020204" pitchFamily="34" charset="0"/>
            </a:endParaRPr>
          </a:p>
          <a:p>
            <a:r>
              <a:rPr lang="en-GB" sz="2200" dirty="0">
                <a:solidFill>
                  <a:schemeClr val="accent3">
                    <a:lumMod val="25000"/>
                  </a:schemeClr>
                </a:solidFill>
                <a:latin typeface="Abadi" panose="020B0604020104020204" pitchFamily="34" charset="0"/>
              </a:rPr>
              <a:t>Please refer to the link for the complete notebook: </a:t>
            </a:r>
            <a:r>
              <a:rPr lang="en-US" sz="2100" dirty="0">
                <a:hlinkClick r:id="rId3"/>
              </a:rPr>
              <a:t>IBM-Data-Science-Capstone/Interactive Visual Analytics with </a:t>
            </a:r>
            <a:r>
              <a:rPr lang="en-US" sz="2100" dirty="0" err="1">
                <a:hlinkClick r:id="rId3"/>
              </a:rPr>
              <a:t>Folium.ipynb</a:t>
            </a:r>
            <a:r>
              <a:rPr lang="en-US" sz="2100" dirty="0">
                <a:hlinkClick r:id="rId3"/>
              </a:rPr>
              <a:t> at main · kerygot16/IBM-Data-Science-Capstone (github.com)</a:t>
            </a:r>
            <a:endParaRPr lang="en-US" sz="2100"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463711" y="6196012"/>
            <a:ext cx="8866152" cy="547688"/>
          </a:xfrm>
          <a:prstGeom prst="rect">
            <a:avLst/>
          </a:prstGeom>
        </p:spPr>
        <p:txBody>
          <a:bodyPr vert="horz" lIns="91440" tIns="45720" rIns="91440" bIns="45720" rtlCol="0" anchor="t">
            <a:normAutofit fontScale="70000" lnSpcReduction="20000"/>
          </a:bodyPr>
          <a:lstStyle/>
          <a:p>
            <a:pPr marL="0" indent="0">
              <a:lnSpc>
                <a:spcPct val="100000"/>
              </a:lnSpc>
              <a:spcBef>
                <a:spcPts val="1400"/>
              </a:spcBef>
              <a:buNone/>
            </a:pPr>
            <a:r>
              <a:rPr lang="en-GB" sz="2200" dirty="0" smtClean="0">
                <a:solidFill>
                  <a:schemeClr val="accent3">
                    <a:lumMod val="25000"/>
                  </a:schemeClr>
                </a:solidFill>
                <a:latin typeface="Abadi" panose="020B0604020104020204" pitchFamily="34" charset="0"/>
              </a:rPr>
              <a:t>Here is the link for the notebook: </a:t>
            </a:r>
            <a:r>
              <a:rPr lang="en-US" sz="2400" dirty="0">
                <a:hlinkClick r:id="rId3"/>
              </a:rPr>
              <a:t>IBM-Data-Science-Capstone/spacex_dash_app.py at main · kerygot16/IBM-Data-Science-Capstone (github.com)</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graphicFrame>
        <p:nvGraphicFramePr>
          <p:cNvPr id="2" name="Diagram 1"/>
          <p:cNvGraphicFramePr/>
          <p:nvPr>
            <p:extLst>
              <p:ext uri="{D42A27DB-BD31-4B8C-83A1-F6EECF244321}">
                <p14:modId xmlns:p14="http://schemas.microsoft.com/office/powerpoint/2010/main" val="1355086508"/>
              </p:ext>
            </p:extLst>
          </p:nvPr>
        </p:nvGraphicFramePr>
        <p:xfrm>
          <a:off x="1000125" y="1428751"/>
          <a:ext cx="9872663" cy="435768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3453277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906388" y="6025572"/>
            <a:ext cx="10180711" cy="693785"/>
          </a:xfrm>
          <a:prstGeom prst="rect">
            <a:avLst/>
          </a:prstGeom>
        </p:spPr>
        <p:txBody>
          <a:bodyPr>
            <a:normAutofit/>
          </a:bodyPr>
          <a:lstStyle/>
          <a:p>
            <a:pPr marL="0" indent="0">
              <a:buNone/>
            </a:pPr>
            <a:r>
              <a:rPr lang="en-GB" sz="2000" dirty="0" smtClean="0"/>
              <a:t>Here is the link of the notebook: </a:t>
            </a:r>
            <a:r>
              <a:rPr lang="en-US" sz="2000" dirty="0">
                <a:hlinkClick r:id="rId3"/>
              </a:rPr>
              <a:t>IBM-Data-Science-Capstone/Machine Learning </a:t>
            </a:r>
            <a:r>
              <a:rPr lang="en-US" sz="2000" dirty="0" err="1">
                <a:hlinkClick r:id="rId3"/>
              </a:rPr>
              <a:t>Prediction.ipynb</a:t>
            </a:r>
            <a:r>
              <a:rPr lang="en-US" sz="2000" dirty="0">
                <a:hlinkClick r:id="rId3"/>
              </a:rPr>
              <a:t> at main · kerygot16/IBM-Data-Science-Capstone (github.com)</a:t>
            </a:r>
            <a:endParaRPr lang="en-US" sz="2000"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graphicFrame>
        <p:nvGraphicFramePr>
          <p:cNvPr id="2" name="Diagram 1"/>
          <p:cNvGraphicFramePr/>
          <p:nvPr>
            <p:extLst>
              <p:ext uri="{D42A27DB-BD31-4B8C-83A1-F6EECF244321}">
                <p14:modId xmlns:p14="http://schemas.microsoft.com/office/powerpoint/2010/main" val="2438956150"/>
              </p:ext>
            </p:extLst>
          </p:nvPr>
        </p:nvGraphicFramePr>
        <p:xfrm>
          <a:off x="1089025" y="1357843"/>
          <a:ext cx="9998074" cy="443273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81371124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5552270"/>
            <a:ext cx="10420639" cy="674122"/>
          </a:xfrm>
          <a:prstGeom prst="rect">
            <a:avLst/>
          </a:prstGeom>
        </p:spPr>
        <p:txBody>
          <a:bodyPr>
            <a:normAutofit fontScale="40000" lnSpcReduction="20000"/>
          </a:bodyPr>
          <a:lstStyle/>
          <a:p>
            <a:pPr marL="0" indent="0">
              <a:lnSpc>
                <a:spcPct val="100000"/>
              </a:lnSpc>
              <a:spcBef>
                <a:spcPts val="1400"/>
              </a:spcBef>
              <a:buNone/>
            </a:pPr>
            <a:r>
              <a:rPr lang="en-GB" sz="5300" dirty="0">
                <a:latin typeface="Abadi"/>
                <a:ea typeface="IBM Plex Mono SemiBold" panose="020B0709050203000203" pitchFamily="49" charset="0"/>
                <a:cs typeface="IBM Plex Mono SemiBold" panose="020B0709050203000203" pitchFamily="49" charset="0"/>
              </a:rPr>
              <a:t>From the </a:t>
            </a:r>
            <a:r>
              <a:rPr lang="en-GB" sz="5300" dirty="0" smtClean="0">
                <a:latin typeface="Abadi"/>
                <a:ea typeface="IBM Plex Mono SemiBold" panose="020B0709050203000203" pitchFamily="49" charset="0"/>
                <a:cs typeface="IBM Plex Mono SemiBold" panose="020B0709050203000203" pitchFamily="49" charset="0"/>
              </a:rPr>
              <a:t>plot above, </a:t>
            </a:r>
            <a:r>
              <a:rPr lang="en-GB" sz="5300" dirty="0">
                <a:latin typeface="Abadi"/>
                <a:ea typeface="IBM Plex Mono SemiBold" panose="020B0709050203000203" pitchFamily="49" charset="0"/>
                <a:cs typeface="IBM Plex Mono SemiBold" panose="020B0709050203000203" pitchFamily="49" charset="0"/>
              </a:rPr>
              <a:t>we </a:t>
            </a:r>
            <a:r>
              <a:rPr lang="en-GB" sz="5300" dirty="0" smtClean="0">
                <a:latin typeface="Abadi"/>
                <a:ea typeface="IBM Plex Mono SemiBold" panose="020B0709050203000203" pitchFamily="49" charset="0"/>
                <a:cs typeface="IBM Plex Mono SemiBold" panose="020B0709050203000203" pitchFamily="49" charset="0"/>
              </a:rPr>
              <a:t>can infer </a:t>
            </a:r>
            <a:r>
              <a:rPr lang="en-GB" sz="5300" dirty="0">
                <a:latin typeface="Abadi"/>
                <a:ea typeface="IBM Plex Mono SemiBold" panose="020B0709050203000203" pitchFamily="49" charset="0"/>
                <a:cs typeface="IBM Plex Mono SemiBold" panose="020B0709050203000203" pitchFamily="49" charset="0"/>
              </a:rPr>
              <a:t>that the larger the flight amount at a launch site, the greater the success rate at a launch </a:t>
            </a:r>
            <a:r>
              <a:rPr lang="en-GB" sz="5300" dirty="0" smtClean="0">
                <a:latin typeface="Abadi"/>
                <a:ea typeface="IBM Plex Mono SemiBold" panose="020B0709050203000203" pitchFamily="49" charset="0"/>
                <a:cs typeface="IBM Plex Mono SemiBold" panose="020B0709050203000203" pitchFamily="49" charset="0"/>
              </a:rPr>
              <a:t>site.</a:t>
            </a:r>
            <a:endParaRPr lang="en-US" sz="5300" dirty="0">
              <a:latin typeface="Abadi"/>
              <a:ea typeface="IBM Plex Mono SemiBold" panose="020B0709050203000203" pitchFamily="49" charset="0"/>
              <a:cs typeface="IBM Plex Mono SemiBold" panose="020B0709050203000203" pitchFamily="49"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4973" y="1471613"/>
            <a:ext cx="10592999" cy="3879837"/>
          </a:xfrm>
          <a:prstGeom prst="rect">
            <a:avLst/>
          </a:prstGeom>
        </p:spPr>
      </p:pic>
    </p:spTree>
    <p:extLst>
      <p:ext uri="{BB962C8B-B14F-4D97-AF65-F5344CB8AC3E}">
        <p14:creationId xmlns:p14="http://schemas.microsoft.com/office/powerpoint/2010/main" val="386560594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942372" y="5688034"/>
            <a:ext cx="10159015" cy="700087"/>
          </a:xfrm>
          <a:prstGeom prst="rect">
            <a:avLst/>
          </a:prstGeom>
        </p:spPr>
        <p:txBody>
          <a:bodyPr>
            <a:normAutofit lnSpcReduction="10000"/>
          </a:bodyPr>
          <a:lstStyle/>
          <a:p>
            <a:pPr marL="0" indent="0">
              <a:lnSpc>
                <a:spcPct val="100000"/>
              </a:lnSpc>
              <a:spcBef>
                <a:spcPts val="1400"/>
              </a:spcBef>
              <a:buNone/>
            </a:pPr>
            <a:r>
              <a:rPr lang="en-GB" sz="2200" dirty="0" smtClean="0">
                <a:solidFill>
                  <a:schemeClr val="accent3">
                    <a:lumMod val="25000"/>
                  </a:schemeClr>
                </a:solidFill>
                <a:latin typeface="Abadi" panose="020B0604020104020204" pitchFamily="34" charset="0"/>
              </a:rPr>
              <a:t>The greater the payload mass for launch site CCAFS SLC 40 the higher the success rate for the rocket.</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2372" y="1430047"/>
            <a:ext cx="10515600" cy="3901353"/>
          </a:xfrm>
          <a:prstGeom prst="rect">
            <a:avLst/>
          </a:prstGeom>
        </p:spPr>
      </p:pic>
    </p:spTree>
    <p:extLst>
      <p:ext uri="{BB962C8B-B14F-4D97-AF65-F5344CB8AC3E}">
        <p14:creationId xmlns:p14="http://schemas.microsoft.com/office/powerpoint/2010/main" val="386978923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1147873" y="6025573"/>
            <a:ext cx="9759878" cy="457215"/>
          </a:xfrm>
          <a:prstGeom prst="rect">
            <a:avLst/>
          </a:prstGeom>
        </p:spPr>
        <p:txBody>
          <a:bodyPr>
            <a:normAutofit/>
          </a:bodyPr>
          <a:lstStyle/>
          <a:p>
            <a:pPr marL="0" indent="0">
              <a:lnSpc>
                <a:spcPct val="100000"/>
              </a:lnSpc>
              <a:spcBef>
                <a:spcPts val="1400"/>
              </a:spcBef>
              <a:buNone/>
            </a:pPr>
            <a:r>
              <a:rPr lang="en-GB" sz="1800" dirty="0" smtClean="0">
                <a:solidFill>
                  <a:schemeClr val="accent3">
                    <a:lumMod val="25000"/>
                  </a:schemeClr>
                </a:solidFill>
                <a:latin typeface="Abadi" panose="020B0604020104020204" pitchFamily="34" charset="0"/>
              </a:rPr>
              <a:t>From the plot, we can see that ES-L 1, GEO, HEO, SSO and VLEO had the most success rate. </a:t>
            </a:r>
            <a:endParaRPr lang="en-US" sz="18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7872" y="1407955"/>
            <a:ext cx="9759878" cy="4429701"/>
          </a:xfrm>
          <a:prstGeom prst="rect">
            <a:avLst/>
          </a:prstGeom>
        </p:spPr>
      </p:pic>
    </p:spTree>
    <p:extLst>
      <p:ext uri="{BB962C8B-B14F-4D97-AF65-F5344CB8AC3E}">
        <p14:creationId xmlns:p14="http://schemas.microsoft.com/office/powerpoint/2010/main" val="8009018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dirty="0"/>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5754774"/>
            <a:ext cx="10515600" cy="942975"/>
          </a:xfrm>
          <a:prstGeom prst="rect">
            <a:avLst/>
          </a:prstGeom>
        </p:spPr>
        <p:txBody>
          <a:bodyPr>
            <a:noAutofit/>
          </a:bodyPr>
          <a:lstStyle/>
          <a:p>
            <a:pPr marL="0" indent="0">
              <a:lnSpc>
                <a:spcPct val="100000"/>
              </a:lnSpc>
              <a:spcBef>
                <a:spcPts val="1400"/>
              </a:spcBef>
              <a:buNone/>
            </a:pPr>
            <a:r>
              <a:rPr lang="en-GB" sz="2000" dirty="0">
                <a:latin typeface="Abadi" panose="020B0604020104020204"/>
              </a:rPr>
              <a:t>The plot </a:t>
            </a:r>
            <a:r>
              <a:rPr lang="en-GB" sz="2000" dirty="0" smtClean="0">
                <a:latin typeface="Abadi" panose="020B0604020104020204"/>
              </a:rPr>
              <a:t>above </a:t>
            </a:r>
            <a:r>
              <a:rPr lang="en-GB" sz="2000" dirty="0">
                <a:latin typeface="Abadi" panose="020B0604020104020204"/>
              </a:rPr>
              <a:t>shows the Flight Number vs. Orbit type. We observe that in the LEO orbit, success is related to the number of flights whereas in the GTO orbit, there is no relationship between flight number and the orbit</a:t>
            </a:r>
            <a:r>
              <a:rPr lang="en-GB" sz="2000" dirty="0" smtClean="0">
                <a:latin typeface="Abadi" panose="020B0604020104020204"/>
              </a:rPr>
              <a:t>.</a:t>
            </a:r>
            <a:endParaRPr lang="en-US" sz="1800" dirty="0" smtClean="0">
              <a:solidFill>
                <a:schemeClr val="accent3">
                  <a:lumMod val="25000"/>
                </a:schemeClr>
              </a:solidFill>
              <a:latin typeface="Abadi" panose="020B0604020104020204"/>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0010" y="1358237"/>
            <a:ext cx="10687961" cy="4125999"/>
          </a:xfrm>
          <a:prstGeom prst="rect">
            <a:avLst/>
          </a:prstGeom>
        </p:spPr>
      </p:pic>
    </p:spTree>
    <p:extLst>
      <p:ext uri="{BB962C8B-B14F-4D97-AF65-F5344CB8AC3E}">
        <p14:creationId xmlns:p14="http://schemas.microsoft.com/office/powerpoint/2010/main" val="110672758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55711" y="5727124"/>
            <a:ext cx="10515600" cy="711199"/>
          </a:xfrm>
          <a:prstGeom prst="rect">
            <a:avLst/>
          </a:prstGeom>
        </p:spPr>
        <p:txBody>
          <a:bodyPr>
            <a:normAutofit/>
          </a:bodyPr>
          <a:lstStyle/>
          <a:p>
            <a:pPr marL="0" indent="0">
              <a:lnSpc>
                <a:spcPct val="100000"/>
              </a:lnSpc>
              <a:spcBef>
                <a:spcPts val="1400"/>
              </a:spcBef>
              <a:buNone/>
            </a:pPr>
            <a:r>
              <a:rPr lang="en-GB" sz="2000" dirty="0">
                <a:latin typeface="Abadi" panose="020B0604020104020204"/>
              </a:rPr>
              <a:t>We can observe that with heavy payloads, the successful landing are more for PO, LEO and ISS orbits.</a:t>
            </a:r>
            <a:endParaRPr lang="en-US" sz="1800" dirty="0">
              <a:solidFill>
                <a:schemeClr val="accent3">
                  <a:lumMod val="25000"/>
                </a:schemeClr>
              </a:solidFill>
              <a:latin typeface="Abadi" panose="020B0604020104020204"/>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5711" y="1543050"/>
            <a:ext cx="10802261" cy="3900488"/>
          </a:xfrm>
          <a:prstGeom prst="rect">
            <a:avLst/>
          </a:prstGeom>
        </p:spPr>
      </p:pic>
    </p:spTree>
    <p:extLst>
      <p:ext uri="{BB962C8B-B14F-4D97-AF65-F5344CB8AC3E}">
        <p14:creationId xmlns:p14="http://schemas.microsoft.com/office/powerpoint/2010/main" val="314534059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1762307" y="6262838"/>
            <a:ext cx="9153162" cy="328746"/>
          </a:xfrm>
          <a:prstGeom prst="rect">
            <a:avLst/>
          </a:prstGeom>
        </p:spPr>
        <p:txBody>
          <a:bodyPr>
            <a:normAutofit fontScale="70000" lnSpcReduction="20000"/>
          </a:bodyPr>
          <a:lstStyle/>
          <a:p>
            <a:pPr marL="0" indent="0">
              <a:lnSpc>
                <a:spcPct val="100000"/>
              </a:lnSpc>
              <a:spcBef>
                <a:spcPts val="1400"/>
              </a:spcBef>
              <a:buNone/>
            </a:pPr>
            <a:r>
              <a:rPr lang="en-GB" sz="2400" dirty="0">
                <a:latin typeface="Abadi" panose="020B0604020104020204"/>
              </a:rPr>
              <a:t>From the plot, we can observe that success rate since 2013 kept on increasing till 2020.</a:t>
            </a:r>
            <a:endParaRPr lang="en-US" sz="2200" dirty="0">
              <a:solidFill>
                <a:schemeClr val="accent3">
                  <a:lumMod val="25000"/>
                </a:schemeClr>
              </a:solidFill>
              <a:latin typeface="Abadi" panose="020B0604020104020204"/>
            </a:endParaRP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90843" y="1377070"/>
            <a:ext cx="9153162" cy="4705655"/>
          </a:xfrm>
          <a:prstGeom prst="rect">
            <a:avLst/>
          </a:prstGeom>
        </p:spPr>
      </p:pic>
    </p:spTree>
    <p:extLst>
      <p:ext uri="{BB962C8B-B14F-4D97-AF65-F5344CB8AC3E}">
        <p14:creationId xmlns:p14="http://schemas.microsoft.com/office/powerpoint/2010/main" val="70659448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515601" cy="817563"/>
          </a:xfrm>
          <a:prstGeom prst="rect">
            <a:avLst/>
          </a:prstGeom>
        </p:spPr>
        <p:txBody>
          <a:bodyPr>
            <a:normAutofit lnSpcReduction="10000"/>
          </a:bodyPr>
          <a:lstStyle/>
          <a:p>
            <a:pPr marL="0" indent="0">
              <a:lnSpc>
                <a:spcPct val="100000"/>
              </a:lnSpc>
              <a:spcBef>
                <a:spcPts val="1400"/>
              </a:spcBef>
              <a:buNone/>
            </a:pPr>
            <a:r>
              <a:rPr lang="en-GB" sz="2400" dirty="0" smtClean="0">
                <a:latin typeface="Abadi" panose="020B0604020104020204"/>
              </a:rPr>
              <a:t>To launch all site names, I </a:t>
            </a:r>
            <a:r>
              <a:rPr lang="en-GB" sz="2400" dirty="0">
                <a:latin typeface="Abadi" panose="020B0604020104020204"/>
              </a:rPr>
              <a:t>used the key word </a:t>
            </a:r>
            <a:r>
              <a:rPr lang="en-GB" sz="2400" b="1" u="sng" dirty="0" smtClean="0">
                <a:latin typeface="Abadi" panose="020B0604020104020204"/>
              </a:rPr>
              <a:t>DISTINCT</a:t>
            </a:r>
            <a:r>
              <a:rPr lang="en-GB" sz="2400" dirty="0" smtClean="0">
                <a:latin typeface="Abadi" panose="020B0604020104020204"/>
              </a:rPr>
              <a:t> </a:t>
            </a:r>
            <a:r>
              <a:rPr lang="en-GB" sz="2400" dirty="0">
                <a:latin typeface="Abadi" panose="020B0604020104020204"/>
              </a:rPr>
              <a:t>to show only unique launch sites from the </a:t>
            </a:r>
            <a:r>
              <a:rPr lang="en-GB" sz="2400" dirty="0" err="1">
                <a:latin typeface="Abadi" panose="020B0604020104020204"/>
              </a:rPr>
              <a:t>SpaceX</a:t>
            </a:r>
            <a:r>
              <a:rPr lang="en-GB" sz="2400" dirty="0">
                <a:latin typeface="Abadi" panose="020B0604020104020204"/>
              </a:rPr>
              <a:t> data. </a:t>
            </a:r>
            <a:endParaRPr lang="en-US" sz="2200" dirty="0">
              <a:solidFill>
                <a:schemeClr val="accent3">
                  <a:lumMod val="25000"/>
                </a:schemeClr>
              </a:solidFill>
              <a:latin typeface="Abadi" panose="020B0604020104020204"/>
            </a:endParaRP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2" name="Picture 1"/>
          <p:cNvPicPr>
            <a:picLocks noChangeAspect="1"/>
          </p:cNvPicPr>
          <p:nvPr/>
        </p:nvPicPr>
        <p:blipFill>
          <a:blip r:embed="rId3"/>
          <a:stretch>
            <a:fillRect/>
          </a:stretch>
        </p:blipFill>
        <p:spPr>
          <a:xfrm>
            <a:off x="1827285" y="2738145"/>
            <a:ext cx="7588178" cy="3488247"/>
          </a:xfrm>
          <a:prstGeom prst="rect">
            <a:avLst/>
          </a:prstGeom>
        </p:spPr>
      </p:pic>
    </p:spTree>
    <p:extLst>
      <p:ext uri="{BB962C8B-B14F-4D97-AF65-F5344CB8AC3E}">
        <p14:creationId xmlns:p14="http://schemas.microsoft.com/office/powerpoint/2010/main" val="272785097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5457825"/>
            <a:ext cx="10515601" cy="719138"/>
          </a:xfrm>
          <a:prstGeom prst="rect">
            <a:avLst/>
          </a:prstGeom>
        </p:spPr>
        <p:txBody>
          <a:bodyPr>
            <a:normAutofit fontScale="92500"/>
          </a:bodyPr>
          <a:lstStyle/>
          <a:p>
            <a:pPr marL="0" indent="0">
              <a:lnSpc>
                <a:spcPct val="100000"/>
              </a:lnSpc>
              <a:spcBef>
                <a:spcPts val="1400"/>
              </a:spcBef>
              <a:buNone/>
            </a:pPr>
            <a:r>
              <a:rPr lang="en-GB" sz="2400" dirty="0" smtClean="0">
                <a:latin typeface="Abadi" panose="020B0604020104020204"/>
              </a:rPr>
              <a:t>I used </a:t>
            </a:r>
            <a:r>
              <a:rPr lang="en-GB" sz="2400" dirty="0">
                <a:latin typeface="Abadi" panose="020B0604020104020204"/>
              </a:rPr>
              <a:t>the query above to display 5 records where launch sites begin with `CCA</a:t>
            </a:r>
            <a:r>
              <a:rPr lang="en-GB" sz="2400" dirty="0" smtClean="0">
                <a:latin typeface="Abadi" panose="020B0604020104020204"/>
              </a:rPr>
              <a:t>`.</a:t>
            </a:r>
            <a:endParaRPr lang="en-US" sz="2200" dirty="0">
              <a:solidFill>
                <a:schemeClr val="accent3">
                  <a:lumMod val="25000"/>
                </a:schemeClr>
              </a:solidFill>
              <a:latin typeface="Abadi" panose="020B0604020104020204"/>
            </a:endParaRP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2" name="Picture 1"/>
          <p:cNvPicPr>
            <a:picLocks noChangeAspect="1"/>
          </p:cNvPicPr>
          <p:nvPr/>
        </p:nvPicPr>
        <p:blipFill>
          <a:blip r:embed="rId3"/>
          <a:stretch>
            <a:fillRect/>
          </a:stretch>
        </p:blipFill>
        <p:spPr>
          <a:xfrm>
            <a:off x="361950" y="1655447"/>
            <a:ext cx="11468100" cy="3076575"/>
          </a:xfrm>
          <a:prstGeom prst="rect">
            <a:avLst/>
          </a:prstGeom>
        </p:spPr>
      </p:pic>
    </p:spTree>
    <p:extLst>
      <p:ext uri="{BB962C8B-B14F-4D97-AF65-F5344CB8AC3E}">
        <p14:creationId xmlns:p14="http://schemas.microsoft.com/office/powerpoint/2010/main" val="179473865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625600"/>
            <a:ext cx="9745589" cy="846138"/>
          </a:xfrm>
          <a:prstGeom prst="rect">
            <a:avLst/>
          </a:prstGeom>
        </p:spPr>
        <p:txBody>
          <a:bodyPr>
            <a:normAutofit/>
          </a:bodyPr>
          <a:lstStyle/>
          <a:p>
            <a:pPr marL="0" indent="0">
              <a:lnSpc>
                <a:spcPct val="100000"/>
              </a:lnSpc>
              <a:spcBef>
                <a:spcPts val="1400"/>
              </a:spcBef>
              <a:buNone/>
            </a:pPr>
            <a:r>
              <a:rPr lang="en-GB" sz="2400" dirty="0">
                <a:latin typeface="Abadi" panose="020B0604020104020204"/>
              </a:rPr>
              <a:t>I</a:t>
            </a:r>
            <a:r>
              <a:rPr lang="en-GB" sz="2400" dirty="0" smtClean="0">
                <a:latin typeface="Abadi" panose="020B0604020104020204"/>
              </a:rPr>
              <a:t> </a:t>
            </a:r>
            <a:r>
              <a:rPr lang="en-GB" sz="2400" dirty="0">
                <a:latin typeface="Abadi" panose="020B0604020104020204"/>
              </a:rPr>
              <a:t>calculated the total payload carried by boosters from NASA as 45596 using the query </a:t>
            </a:r>
            <a:r>
              <a:rPr lang="en-GB" sz="2400" dirty="0" smtClean="0">
                <a:latin typeface="Abadi" panose="020B0604020104020204"/>
              </a:rPr>
              <a:t>below:</a:t>
            </a:r>
            <a:endParaRPr lang="en-US" sz="2200" dirty="0">
              <a:solidFill>
                <a:schemeClr val="accent3">
                  <a:lumMod val="25000"/>
                </a:schemeClr>
              </a:solidFill>
              <a:latin typeface="Abadi" panose="020B0604020104020204"/>
            </a:endParaRP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2" name="Picture 1"/>
          <p:cNvPicPr>
            <a:picLocks noChangeAspect="1"/>
          </p:cNvPicPr>
          <p:nvPr/>
        </p:nvPicPr>
        <p:blipFill>
          <a:blip r:embed="rId3"/>
          <a:stretch>
            <a:fillRect/>
          </a:stretch>
        </p:blipFill>
        <p:spPr>
          <a:xfrm>
            <a:off x="655711" y="3009639"/>
            <a:ext cx="11140750" cy="1768792"/>
          </a:xfrm>
          <a:prstGeom prst="rect">
            <a:avLst/>
          </a:prstGeom>
        </p:spPr>
      </p:pic>
    </p:spTree>
    <p:extLst>
      <p:ext uri="{BB962C8B-B14F-4D97-AF65-F5344CB8AC3E}">
        <p14:creationId xmlns:p14="http://schemas.microsoft.com/office/powerpoint/2010/main" val="401001474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317090" cy="817563"/>
          </a:xfrm>
          <a:prstGeom prst="rect">
            <a:avLst/>
          </a:prstGeom>
        </p:spPr>
        <p:txBody>
          <a:bodyPr>
            <a:normAutofit lnSpcReduction="10000"/>
          </a:bodyPr>
          <a:lstStyle/>
          <a:p>
            <a:pPr marL="0" indent="0">
              <a:lnSpc>
                <a:spcPct val="100000"/>
              </a:lnSpc>
              <a:spcBef>
                <a:spcPts val="1400"/>
              </a:spcBef>
              <a:buNone/>
            </a:pPr>
            <a:r>
              <a:rPr lang="en-GB" sz="2400" dirty="0" smtClean="0">
                <a:latin typeface="Abadi" panose="020B0604020104020204"/>
              </a:rPr>
              <a:t>I calculated </a:t>
            </a:r>
            <a:r>
              <a:rPr lang="en-GB" sz="2400" dirty="0">
                <a:latin typeface="Abadi" panose="020B0604020104020204"/>
              </a:rPr>
              <a:t>the average payload mass carried by booster version F9 v1.1 as 2928.4</a:t>
            </a:r>
            <a:endParaRPr lang="en-US" sz="2200" dirty="0">
              <a:solidFill>
                <a:schemeClr val="accent3">
                  <a:lumMod val="25000"/>
                </a:schemeClr>
              </a:solidFill>
              <a:latin typeface="Abadi" panose="020B0604020104020204"/>
            </a:endParaRP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2" name="Picture 1"/>
          <p:cNvPicPr>
            <a:picLocks noChangeAspect="1"/>
          </p:cNvPicPr>
          <p:nvPr/>
        </p:nvPicPr>
        <p:blipFill>
          <a:blip r:embed="rId3"/>
          <a:stretch>
            <a:fillRect/>
          </a:stretch>
        </p:blipFill>
        <p:spPr>
          <a:xfrm>
            <a:off x="500062" y="3105149"/>
            <a:ext cx="11404013" cy="1909763"/>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055157" y="4313671"/>
            <a:ext cx="10402815" cy="946150"/>
          </a:xfrm>
          <a:prstGeom prst="rect">
            <a:avLst/>
          </a:prstGeom>
        </p:spPr>
        <p:txBody>
          <a:bodyPr lIns="91440" tIns="45720" rIns="91440" bIns="45720" anchor="t">
            <a:normAutofit/>
          </a:bodyPr>
          <a:lstStyle/>
          <a:p>
            <a:pPr marL="0" indent="0">
              <a:lnSpc>
                <a:spcPct val="100000"/>
              </a:lnSpc>
              <a:spcBef>
                <a:spcPts val="1400"/>
              </a:spcBef>
              <a:buNone/>
            </a:pPr>
            <a:r>
              <a:rPr lang="en-GB" sz="2400" dirty="0" smtClean="0">
                <a:latin typeface="Abadi" panose="020B0604020104020204"/>
              </a:rPr>
              <a:t>I observed </a:t>
            </a:r>
            <a:r>
              <a:rPr lang="en-GB" sz="2400" dirty="0">
                <a:latin typeface="Abadi" panose="020B0604020104020204"/>
              </a:rPr>
              <a:t>that the dates of the first successful landing outcome on ground pad was 22nd December </a:t>
            </a:r>
            <a:r>
              <a:rPr lang="en-GB" sz="2400" dirty="0" smtClean="0">
                <a:latin typeface="Abadi" panose="020B0604020104020204"/>
              </a:rPr>
              <a:t>2015.</a:t>
            </a:r>
            <a:endParaRPr lang="en-US" sz="2200" dirty="0">
              <a:solidFill>
                <a:schemeClr val="accent3">
                  <a:lumMod val="25000"/>
                </a:schemeClr>
              </a:solidFill>
              <a:latin typeface="Abadi" panose="020B0604020104020204"/>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2" name="Picture 1"/>
          <p:cNvPicPr>
            <a:picLocks noChangeAspect="1"/>
          </p:cNvPicPr>
          <p:nvPr/>
        </p:nvPicPr>
        <p:blipFill>
          <a:blip r:embed="rId3"/>
          <a:stretch>
            <a:fillRect/>
          </a:stretch>
        </p:blipFill>
        <p:spPr>
          <a:xfrm>
            <a:off x="595312" y="1952363"/>
            <a:ext cx="11302943" cy="1566863"/>
          </a:xfrm>
          <a:prstGeom prst="rect">
            <a:avLst/>
          </a:prstGeom>
        </p:spPr>
      </p:pic>
    </p:spTree>
    <p:extLst>
      <p:ext uri="{BB962C8B-B14F-4D97-AF65-F5344CB8AC3E}">
        <p14:creationId xmlns:p14="http://schemas.microsoft.com/office/powerpoint/2010/main" val="143467992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984323" y="4257676"/>
            <a:ext cx="10131352" cy="1157288"/>
          </a:xfrm>
          <a:prstGeom prst="rect">
            <a:avLst/>
          </a:prstGeom>
        </p:spPr>
        <p:txBody>
          <a:bodyPr lIns="91440" tIns="45720" rIns="91440" bIns="45720" anchor="t">
            <a:normAutofit/>
          </a:bodyPr>
          <a:lstStyle/>
          <a:p>
            <a:pPr marL="0" indent="0">
              <a:lnSpc>
                <a:spcPct val="100000"/>
              </a:lnSpc>
              <a:spcBef>
                <a:spcPts val="1400"/>
              </a:spcBef>
              <a:buNone/>
            </a:pPr>
            <a:r>
              <a:rPr lang="en-GB" sz="2000" dirty="0" smtClean="0">
                <a:latin typeface="Abadi" panose="020B0604020104020204"/>
              </a:rPr>
              <a:t>I used </a:t>
            </a:r>
            <a:r>
              <a:rPr lang="en-GB" sz="2000" dirty="0">
                <a:latin typeface="Abadi" panose="020B0604020104020204"/>
              </a:rPr>
              <a:t>the </a:t>
            </a:r>
            <a:r>
              <a:rPr lang="en-GB" sz="2000" b="1" u="sng" dirty="0" smtClean="0">
                <a:latin typeface="Abadi" panose="020B0604020104020204"/>
              </a:rPr>
              <a:t>WHERE </a:t>
            </a:r>
            <a:r>
              <a:rPr lang="en-GB" sz="2000" dirty="0" smtClean="0">
                <a:latin typeface="Abadi" panose="020B0604020104020204"/>
              </a:rPr>
              <a:t>clause </a:t>
            </a:r>
            <a:r>
              <a:rPr lang="en-GB" sz="2000" dirty="0">
                <a:latin typeface="Abadi" panose="020B0604020104020204"/>
              </a:rPr>
              <a:t>to filter for boosters which have successfully landed on drone ship and applied the </a:t>
            </a:r>
            <a:r>
              <a:rPr lang="en-GB" sz="2000" b="1" u="sng" dirty="0">
                <a:latin typeface="Abadi" panose="020B0604020104020204"/>
              </a:rPr>
              <a:t>AND</a:t>
            </a:r>
            <a:r>
              <a:rPr lang="en-GB" sz="2000" dirty="0">
                <a:latin typeface="Abadi" panose="020B0604020104020204"/>
              </a:rPr>
              <a:t> condition to determine successful landing with payload mass greater than 4000 but less than 6000</a:t>
            </a:r>
            <a:endParaRPr lang="en-US" sz="2000" dirty="0">
              <a:solidFill>
                <a:schemeClr val="accent3">
                  <a:lumMod val="25000"/>
                </a:schemeClr>
              </a:solidFill>
              <a:latin typeface="Abadi" panose="020B0604020104020204"/>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2" name="Picture 1"/>
          <p:cNvPicPr>
            <a:picLocks noChangeAspect="1"/>
          </p:cNvPicPr>
          <p:nvPr/>
        </p:nvPicPr>
        <p:blipFill>
          <a:blip r:embed="rId3"/>
          <a:stretch>
            <a:fillRect/>
          </a:stretch>
        </p:blipFill>
        <p:spPr>
          <a:xfrm>
            <a:off x="500062" y="1680210"/>
            <a:ext cx="11191875" cy="1876425"/>
          </a:xfrm>
          <a:prstGeom prst="rect">
            <a:avLst/>
          </a:prstGeom>
        </p:spPr>
      </p:pic>
    </p:spTree>
    <p:extLst>
      <p:ext uri="{BB962C8B-B14F-4D97-AF65-F5344CB8AC3E}">
        <p14:creationId xmlns:p14="http://schemas.microsoft.com/office/powerpoint/2010/main" val="63939953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819053" y="1517768"/>
            <a:ext cx="4017889" cy="397094"/>
          </a:xfrm>
          <a:prstGeom prst="rect">
            <a:avLst/>
          </a:prstGeom>
        </p:spPr>
        <p:txBody>
          <a:bodyPr lIns="91440" tIns="45720" rIns="91440" bIns="45720" anchor="t">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
        <p:nvSpPr>
          <p:cNvPr id="2" name="Content Placeholder 2">
            <a:extLst>
              <a:ext uri="{FF2B5EF4-FFF2-40B4-BE49-F238E27FC236}">
                <a16:creationId xmlns:a16="http://schemas.microsoft.com/office/drawing/2014/main" id="{1D953735-C327-6930-4594-84D6626475EC}"/>
              </a:ext>
            </a:extLst>
          </p:cNvPr>
          <p:cNvSpPr txBox="1">
            <a:spLocks/>
          </p:cNvSpPr>
          <p:nvPr/>
        </p:nvSpPr>
        <p:spPr>
          <a:xfrm>
            <a:off x="882966" y="4325202"/>
            <a:ext cx="4017889" cy="45657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p>
        </p:txBody>
      </p:sp>
      <p:sp>
        <p:nvSpPr>
          <p:cNvPr id="5" name="TextBox 4">
            <a:extLst>
              <a:ext uri="{FF2B5EF4-FFF2-40B4-BE49-F238E27FC236}">
                <a16:creationId xmlns:a16="http://schemas.microsoft.com/office/drawing/2014/main" id="{E0C74DF3-4656-677C-AE06-77739A063E3F}"/>
              </a:ext>
            </a:extLst>
          </p:cNvPr>
          <p:cNvSpPr txBox="1"/>
          <p:nvPr/>
        </p:nvSpPr>
        <p:spPr>
          <a:xfrm>
            <a:off x="1183341" y="1963271"/>
            <a:ext cx="5082988" cy="2031325"/>
          </a:xfrm>
          <a:prstGeom prst="rect">
            <a:avLst/>
          </a:prstGeom>
          <a:noFill/>
        </p:spPr>
        <p:txBody>
          <a:bodyPr wrap="square" rtlCol="0">
            <a:spAutoFit/>
          </a:bodyPr>
          <a:lstStyle/>
          <a:p>
            <a:r>
              <a:rPr lang="en-GB" dirty="0"/>
              <a:t>- Data Collection through API</a:t>
            </a:r>
          </a:p>
          <a:p>
            <a:r>
              <a:rPr lang="en-GB" dirty="0"/>
              <a:t>- Data Collection with Web Scraping</a:t>
            </a:r>
          </a:p>
          <a:p>
            <a:r>
              <a:rPr lang="en-GB" dirty="0"/>
              <a:t>- Data Wrangling</a:t>
            </a:r>
          </a:p>
          <a:p>
            <a:r>
              <a:rPr lang="en-GB" dirty="0"/>
              <a:t>- Exploratory Data Analysis with SQL</a:t>
            </a:r>
          </a:p>
          <a:p>
            <a:r>
              <a:rPr lang="en-GB" dirty="0"/>
              <a:t>- Exploratory Data Analysis with Data Visualization</a:t>
            </a:r>
          </a:p>
          <a:p>
            <a:r>
              <a:rPr lang="en-GB" dirty="0"/>
              <a:t>- Interactive Visual Analytics with Folium</a:t>
            </a:r>
          </a:p>
          <a:p>
            <a:r>
              <a:rPr lang="en-GB" dirty="0"/>
              <a:t>- Machine Learning Prediction</a:t>
            </a:r>
            <a:endParaRPr lang="en-AU" dirty="0"/>
          </a:p>
        </p:txBody>
      </p:sp>
      <p:sp>
        <p:nvSpPr>
          <p:cNvPr id="6" name="TextBox 5">
            <a:extLst>
              <a:ext uri="{FF2B5EF4-FFF2-40B4-BE49-F238E27FC236}">
                <a16:creationId xmlns:a16="http://schemas.microsoft.com/office/drawing/2014/main" id="{B7BDCCA3-8638-2CD4-7E79-77D0D983C639}"/>
              </a:ext>
            </a:extLst>
          </p:cNvPr>
          <p:cNvSpPr txBox="1"/>
          <p:nvPr/>
        </p:nvSpPr>
        <p:spPr>
          <a:xfrm>
            <a:off x="1183341" y="4875233"/>
            <a:ext cx="5082988" cy="1200329"/>
          </a:xfrm>
          <a:prstGeom prst="rect">
            <a:avLst/>
          </a:prstGeom>
          <a:noFill/>
        </p:spPr>
        <p:txBody>
          <a:bodyPr wrap="square" rtlCol="0">
            <a:spAutoFit/>
          </a:bodyPr>
          <a:lstStyle/>
          <a:p>
            <a:r>
              <a:rPr lang="en-GB" dirty="0"/>
              <a:t>- Exploratory Data Analysis result</a:t>
            </a:r>
          </a:p>
          <a:p>
            <a:r>
              <a:rPr lang="en-GB" dirty="0"/>
              <a:t>- Interactive analytics in screenshots</a:t>
            </a:r>
          </a:p>
          <a:p>
            <a:r>
              <a:rPr lang="en-GB" dirty="0"/>
              <a:t>- Predictive Analytics result</a:t>
            </a:r>
          </a:p>
          <a:p>
            <a:endParaRPr lang="en-AU" dirty="0"/>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54940" y="6034087"/>
            <a:ext cx="10217835" cy="476251"/>
          </a:xfrm>
          <a:prstGeom prst="rect">
            <a:avLst/>
          </a:prstGeom>
        </p:spPr>
        <p:txBody>
          <a:bodyPr>
            <a:normAutofit/>
          </a:bodyPr>
          <a:lstStyle/>
          <a:p>
            <a:pPr marL="0" indent="0">
              <a:lnSpc>
                <a:spcPct val="100000"/>
              </a:lnSpc>
              <a:spcBef>
                <a:spcPts val="1400"/>
              </a:spcBef>
              <a:buNone/>
            </a:pPr>
            <a:r>
              <a:rPr lang="en-GB" sz="2000" dirty="0" smtClean="0">
                <a:latin typeface="Abadi" panose="020B0604020104020204"/>
              </a:rPr>
              <a:t>I </a:t>
            </a:r>
            <a:r>
              <a:rPr lang="en-GB" sz="2000" dirty="0">
                <a:latin typeface="Abadi" panose="020B0604020104020204"/>
              </a:rPr>
              <a:t>used wildcard like ‘%’ to filter for WHERE </a:t>
            </a:r>
            <a:r>
              <a:rPr lang="en-GB" sz="2000" dirty="0" smtClean="0">
                <a:latin typeface="Abadi" panose="020B0604020104020204"/>
              </a:rPr>
              <a:t>Mission Outcome </a:t>
            </a:r>
            <a:r>
              <a:rPr lang="en-GB" sz="2000" dirty="0">
                <a:latin typeface="Abadi" panose="020B0604020104020204"/>
              </a:rPr>
              <a:t>was a success or a failure.</a:t>
            </a:r>
            <a:endParaRPr lang="en-US" sz="2000" dirty="0">
              <a:solidFill>
                <a:schemeClr val="accent3">
                  <a:lumMod val="25000"/>
                </a:schemeClr>
              </a:solidFill>
              <a:latin typeface="Abadi" panose="020B0604020104020204"/>
            </a:endParaRP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2" name="Picture 1"/>
          <p:cNvPicPr>
            <a:picLocks noChangeAspect="1"/>
          </p:cNvPicPr>
          <p:nvPr/>
        </p:nvPicPr>
        <p:blipFill>
          <a:blip r:embed="rId3"/>
          <a:stretch>
            <a:fillRect/>
          </a:stretch>
        </p:blipFill>
        <p:spPr>
          <a:xfrm>
            <a:off x="1351035" y="1499742"/>
            <a:ext cx="8924925" cy="4105275"/>
          </a:xfrm>
          <a:prstGeom prst="rect">
            <a:avLst/>
          </a:prstGeom>
        </p:spPr>
      </p:pic>
    </p:spTree>
    <p:extLst>
      <p:ext uri="{BB962C8B-B14F-4D97-AF65-F5344CB8AC3E}">
        <p14:creationId xmlns:p14="http://schemas.microsoft.com/office/powerpoint/2010/main" val="175697264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22398" y="1373981"/>
            <a:ext cx="10463213" cy="903288"/>
          </a:xfrm>
          <a:prstGeom prst="rect">
            <a:avLst/>
          </a:prstGeom>
        </p:spPr>
        <p:txBody>
          <a:bodyPr>
            <a:normAutofit/>
          </a:bodyPr>
          <a:lstStyle/>
          <a:p>
            <a:pPr marL="0" indent="0">
              <a:lnSpc>
                <a:spcPct val="100000"/>
              </a:lnSpc>
              <a:spcBef>
                <a:spcPts val="1400"/>
              </a:spcBef>
              <a:buNone/>
            </a:pPr>
            <a:r>
              <a:rPr lang="en-GB" sz="2000" dirty="0" smtClean="0">
                <a:latin typeface="Abadi" panose="020B0604020104020204"/>
              </a:rPr>
              <a:t>I determined </a:t>
            </a:r>
            <a:r>
              <a:rPr lang="en-GB" sz="2000" dirty="0">
                <a:latin typeface="Abadi" panose="020B0604020104020204"/>
              </a:rPr>
              <a:t>the booster that have carried the maximum payload using a subquery in the </a:t>
            </a:r>
            <a:r>
              <a:rPr lang="en-GB" sz="2000" b="1" u="sng" dirty="0">
                <a:latin typeface="Abadi" panose="020B0604020104020204"/>
              </a:rPr>
              <a:t>WHERE</a:t>
            </a:r>
            <a:r>
              <a:rPr lang="en-GB" sz="2000" dirty="0">
                <a:latin typeface="Abadi" panose="020B0604020104020204"/>
              </a:rPr>
              <a:t> clause and the </a:t>
            </a:r>
            <a:r>
              <a:rPr lang="en-GB" sz="2000" b="1" u="sng" dirty="0">
                <a:latin typeface="Abadi" panose="020B0604020104020204"/>
              </a:rPr>
              <a:t>MAX()</a:t>
            </a:r>
            <a:r>
              <a:rPr lang="en-GB" sz="2000" dirty="0">
                <a:latin typeface="Abadi" panose="020B0604020104020204"/>
              </a:rPr>
              <a:t> function.</a:t>
            </a:r>
            <a:endParaRPr lang="en-US" sz="2000" dirty="0">
              <a:solidFill>
                <a:schemeClr val="accent3">
                  <a:lumMod val="25000"/>
                </a:schemeClr>
              </a:solidFill>
              <a:latin typeface="Abadi" panose="020B0604020104020204"/>
            </a:endParaRP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2" name="Picture 1"/>
          <p:cNvPicPr>
            <a:picLocks noChangeAspect="1"/>
          </p:cNvPicPr>
          <p:nvPr/>
        </p:nvPicPr>
        <p:blipFill>
          <a:blip r:embed="rId3"/>
          <a:stretch>
            <a:fillRect/>
          </a:stretch>
        </p:blipFill>
        <p:spPr>
          <a:xfrm>
            <a:off x="1123949" y="2277268"/>
            <a:ext cx="9791701" cy="3983418"/>
          </a:xfrm>
          <a:prstGeom prst="rect">
            <a:avLst/>
          </a:prstGeom>
        </p:spPr>
      </p:pic>
    </p:spTree>
    <p:extLst>
      <p:ext uri="{BB962C8B-B14F-4D97-AF65-F5344CB8AC3E}">
        <p14:creationId xmlns:p14="http://schemas.microsoft.com/office/powerpoint/2010/main" val="356664639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597026"/>
            <a:ext cx="10687962" cy="1064202"/>
          </a:xfrm>
          <a:prstGeom prst="rect">
            <a:avLst/>
          </a:prstGeom>
        </p:spPr>
        <p:txBody>
          <a:bodyPr lIns="91440" tIns="45720" rIns="91440" bIns="45720" anchor="t">
            <a:normAutofit/>
          </a:bodyPr>
          <a:lstStyle/>
          <a:p>
            <a:pPr marL="0" indent="0">
              <a:lnSpc>
                <a:spcPct val="100000"/>
              </a:lnSpc>
              <a:spcBef>
                <a:spcPts val="1400"/>
              </a:spcBef>
              <a:buNone/>
            </a:pPr>
            <a:r>
              <a:rPr lang="en-GB" sz="2000" dirty="0" smtClean="0">
                <a:latin typeface="Abadi" panose="020B0604020104020204"/>
              </a:rPr>
              <a:t>I </a:t>
            </a:r>
            <a:r>
              <a:rPr lang="en-GB" sz="2000" dirty="0">
                <a:latin typeface="Abadi" panose="020B0604020104020204"/>
              </a:rPr>
              <a:t>used a combinations of the WHERE clause, LIKE, AND, and BETWEEN conditions to filter for failed landing outcomes in drone ship, their booster versions, and launch site names for year </a:t>
            </a:r>
            <a:r>
              <a:rPr lang="en-GB" sz="2000" dirty="0" smtClean="0">
                <a:latin typeface="Abadi" panose="020B0604020104020204"/>
              </a:rPr>
              <a:t>2015.</a:t>
            </a:r>
            <a:endParaRPr lang="en-US" sz="24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2" name="Picture 1"/>
          <p:cNvPicPr>
            <a:picLocks noChangeAspect="1"/>
          </p:cNvPicPr>
          <p:nvPr/>
        </p:nvPicPr>
        <p:blipFill>
          <a:blip r:embed="rId3"/>
          <a:stretch>
            <a:fillRect/>
          </a:stretch>
        </p:blipFill>
        <p:spPr>
          <a:xfrm>
            <a:off x="770011" y="2943225"/>
            <a:ext cx="10515600" cy="2743200"/>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4886325"/>
            <a:ext cx="10687962" cy="1540885"/>
          </a:xfrm>
          <a:prstGeom prst="rect">
            <a:avLst/>
          </a:prstGeom>
        </p:spPr>
        <p:txBody>
          <a:bodyPr lIns="91440" tIns="45720" rIns="91440" bIns="45720" anchor="t"/>
          <a:lstStyle/>
          <a:p>
            <a:pPr>
              <a:lnSpc>
                <a:spcPct val="100000"/>
              </a:lnSpc>
              <a:spcBef>
                <a:spcPts val="1400"/>
              </a:spcBef>
            </a:pPr>
            <a:r>
              <a:rPr lang="en-GB" sz="2000" dirty="0" smtClean="0">
                <a:latin typeface="Abadi" panose="020B0604020104020204"/>
              </a:rPr>
              <a:t>I </a:t>
            </a:r>
            <a:r>
              <a:rPr lang="en-GB" sz="2000" dirty="0">
                <a:latin typeface="Abadi" panose="020B0604020104020204"/>
              </a:rPr>
              <a:t>selected Landing outcomes and the COUNT of landing outcomes from the data and used the WHERE clause to filter for landing outcomes BETWEEN 2010-06-04 to 2010-03-20.</a:t>
            </a:r>
            <a:endParaRPr lang="en-US" sz="2000" dirty="0">
              <a:solidFill>
                <a:schemeClr val="accent3">
                  <a:lumMod val="25000"/>
                </a:schemeClr>
              </a:solidFill>
              <a:latin typeface="Abadi"/>
            </a:endParaRPr>
          </a:p>
          <a:p>
            <a:pPr>
              <a:lnSpc>
                <a:spcPct val="100000"/>
              </a:lnSpc>
              <a:spcBef>
                <a:spcPts val="1400"/>
              </a:spcBef>
            </a:pPr>
            <a:r>
              <a:rPr lang="en-GB" sz="2000" dirty="0">
                <a:latin typeface="Abadi" panose="020B0604020104020204"/>
              </a:rPr>
              <a:t>I</a:t>
            </a:r>
            <a:r>
              <a:rPr lang="en-GB" sz="2000" dirty="0" smtClean="0">
                <a:latin typeface="Abadi" panose="020B0604020104020204"/>
              </a:rPr>
              <a:t> </a:t>
            </a:r>
            <a:r>
              <a:rPr lang="en-GB" sz="2000" dirty="0">
                <a:latin typeface="Abadi" panose="020B0604020104020204"/>
              </a:rPr>
              <a:t>applied the GROUP BY clause to group the landing outcomes and the ORDER BY clause to order the grouped landing outcome in descending order.</a:t>
            </a:r>
            <a:endParaRPr lang="en-US" sz="2000" dirty="0">
              <a:solidFill>
                <a:schemeClr val="accent3">
                  <a:lumMod val="25000"/>
                </a:schemeClr>
              </a:solidFill>
              <a:latin typeface="Abadi" panose="020B0604020104020204"/>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2" name="Picture 1"/>
          <p:cNvPicPr>
            <a:picLocks noChangeAspect="1"/>
          </p:cNvPicPr>
          <p:nvPr/>
        </p:nvPicPr>
        <p:blipFill>
          <a:blip r:embed="rId3"/>
          <a:stretch>
            <a:fillRect/>
          </a:stretch>
        </p:blipFill>
        <p:spPr>
          <a:xfrm>
            <a:off x="1312935" y="1443037"/>
            <a:ext cx="9502702" cy="3265533"/>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pic>
        <p:nvPicPr>
          <p:cNvPr id="6" name="Content Placeholder 5">
            <a:extLst>
              <a:ext uri="{FF2B5EF4-FFF2-40B4-BE49-F238E27FC236}">
                <a16:creationId xmlns:a16="http://schemas.microsoft.com/office/drawing/2014/main" id="{470AB9A3-B553-4971-BB03-177421E4971B}"/>
              </a:ext>
            </a:extLst>
          </p:cNvPr>
          <p:cNvPicPr>
            <a:picLocks noGrp="1" noChangeAspect="1"/>
          </p:cNvPicPr>
          <p:nvPr>
            <p:ph idx="4294967295"/>
          </p:nvPr>
        </p:nvPicPr>
        <p:blipFill>
          <a:blip r:embed="rId2"/>
          <a:stretch>
            <a:fillRect/>
          </a:stretch>
        </p:blipFill>
        <p:spPr>
          <a:xfrm>
            <a:off x="770011" y="1308538"/>
            <a:ext cx="10515600" cy="4717035"/>
          </a:xfrm>
          <a:prstGeom prst="rect">
            <a:avLst/>
          </a:prstGeom>
        </p:spPr>
      </p:pic>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p:txBody>
      </p:sp>
    </p:spTree>
    <p:extLst>
      <p:ext uri="{BB962C8B-B14F-4D97-AF65-F5344CB8AC3E}">
        <p14:creationId xmlns:p14="http://schemas.microsoft.com/office/powerpoint/2010/main" val="230626302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pic>
        <p:nvPicPr>
          <p:cNvPr id="4" name="Content Placeholder 3">
            <a:extLst>
              <a:ext uri="{FF2B5EF4-FFF2-40B4-BE49-F238E27FC236}">
                <a16:creationId xmlns:a16="http://schemas.microsoft.com/office/drawing/2014/main" id="{545859BE-C488-4415-B455-A8E223C13405}"/>
              </a:ext>
            </a:extLst>
          </p:cNvPr>
          <p:cNvPicPr>
            <a:picLocks noGrp="1" noChangeAspect="1"/>
          </p:cNvPicPr>
          <p:nvPr>
            <p:ph idx="4294967295"/>
          </p:nvPr>
        </p:nvPicPr>
        <p:blipFill>
          <a:blip r:embed="rId2"/>
          <a:stretch>
            <a:fillRect/>
          </a:stretch>
        </p:blipFill>
        <p:spPr>
          <a:xfrm>
            <a:off x="770011" y="1253472"/>
            <a:ext cx="10687962" cy="4772101"/>
          </a:xfrm>
          <a:prstGeom prst="rect">
            <a:avLst/>
          </a:prstGeom>
        </p:spPr>
      </p:pic>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spTree>
    <p:extLst>
      <p:ext uri="{BB962C8B-B14F-4D97-AF65-F5344CB8AC3E}">
        <p14:creationId xmlns:p14="http://schemas.microsoft.com/office/powerpoint/2010/main" val="305552682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pic>
        <p:nvPicPr>
          <p:cNvPr id="4" name="Content Placeholder 3">
            <a:extLst>
              <a:ext uri="{FF2B5EF4-FFF2-40B4-BE49-F238E27FC236}">
                <a16:creationId xmlns:a16="http://schemas.microsoft.com/office/drawing/2014/main" id="{6E1784D2-4EB3-4F23-A05A-978BAA2AC218}"/>
              </a:ext>
            </a:extLst>
          </p:cNvPr>
          <p:cNvPicPr>
            <a:picLocks noGrp="1" noChangeAspect="1"/>
          </p:cNvPicPr>
          <p:nvPr>
            <p:ph idx="4294967295"/>
          </p:nvPr>
        </p:nvPicPr>
        <p:blipFill>
          <a:blip r:embed="rId2"/>
          <a:stretch>
            <a:fillRect/>
          </a:stretch>
        </p:blipFill>
        <p:spPr>
          <a:xfrm>
            <a:off x="770010" y="1362318"/>
            <a:ext cx="10092431" cy="5064893"/>
          </a:xfrm>
          <a:prstGeom prst="rect">
            <a:avLst/>
          </a:prstGeom>
        </p:spPr>
      </p:pic>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spTree>
    <p:extLst>
      <p:ext uri="{BB962C8B-B14F-4D97-AF65-F5344CB8AC3E}">
        <p14:creationId xmlns:p14="http://schemas.microsoft.com/office/powerpoint/2010/main" val="4576825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073DE17-0FF5-4595-A4F2-B52421CEC018}"/>
              </a:ext>
            </a:extLst>
          </p:cNvPr>
          <p:cNvPicPr>
            <a:picLocks noGrp="1" noChangeAspect="1"/>
          </p:cNvPicPr>
          <p:nvPr>
            <p:ph idx="4294967295"/>
          </p:nvPr>
        </p:nvPicPr>
        <p:blipFill>
          <a:blip r:embed="rId2"/>
          <a:stretch>
            <a:fillRect/>
          </a:stretch>
        </p:blipFill>
        <p:spPr>
          <a:xfrm>
            <a:off x="752019" y="1454291"/>
            <a:ext cx="10687962" cy="4772101"/>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714772" y="6226392"/>
            <a:ext cx="2743200" cy="401638"/>
          </a:xfrm>
        </p:spPr>
        <p:txBody>
          <a:bodyPr/>
          <a:lstStyle/>
          <a:p>
            <a:fld id="{5075537C-CA84-1446-933C-8E9D027F9201}" type="slidenum">
              <a:rPr lang="en-US" smtClean="0"/>
              <a:t>39</a:t>
            </a:fld>
            <a:endParaRPr lang="en-US" dirty="0"/>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459822"/>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p>
        </p:txBody>
      </p:sp>
    </p:spTree>
    <p:extLst>
      <p:ext uri="{BB962C8B-B14F-4D97-AF65-F5344CB8AC3E}">
        <p14:creationId xmlns:p14="http://schemas.microsoft.com/office/powerpoint/2010/main" val="12782353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7" y="1597511"/>
            <a:ext cx="5660840" cy="54904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p:txBody>
      </p:sp>
      <p:sp>
        <p:nvSpPr>
          <p:cNvPr id="2" name="Content Placeholder 2">
            <a:extLst>
              <a:ext uri="{FF2B5EF4-FFF2-40B4-BE49-F238E27FC236}">
                <a16:creationId xmlns:a16="http://schemas.microsoft.com/office/drawing/2014/main" id="{AE61E44D-CA46-9FA5-9A8C-541894B5B0A1}"/>
              </a:ext>
            </a:extLst>
          </p:cNvPr>
          <p:cNvSpPr txBox="1">
            <a:spLocks/>
          </p:cNvSpPr>
          <p:nvPr/>
        </p:nvSpPr>
        <p:spPr>
          <a:xfrm>
            <a:off x="958697" y="4102007"/>
            <a:ext cx="5660840" cy="45754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Problems you want to find answers</a:t>
            </a:r>
          </a:p>
        </p:txBody>
      </p:sp>
      <p:sp>
        <p:nvSpPr>
          <p:cNvPr id="3" name="TextBox 2">
            <a:extLst>
              <a:ext uri="{FF2B5EF4-FFF2-40B4-BE49-F238E27FC236}">
                <a16:creationId xmlns:a16="http://schemas.microsoft.com/office/drawing/2014/main" id="{2D8F260D-8595-8C26-D8E5-1CF6ABE831A2}"/>
              </a:ext>
            </a:extLst>
          </p:cNvPr>
          <p:cNvSpPr txBox="1"/>
          <p:nvPr/>
        </p:nvSpPr>
        <p:spPr>
          <a:xfrm>
            <a:off x="1420008" y="2086983"/>
            <a:ext cx="9525897" cy="1754326"/>
          </a:xfrm>
          <a:prstGeom prst="rect">
            <a:avLst/>
          </a:prstGeom>
          <a:noFill/>
        </p:spPr>
        <p:txBody>
          <a:bodyPr wrap="square" rtlCol="0">
            <a:spAutoFit/>
          </a:bodyPr>
          <a:lstStyle/>
          <a:p>
            <a:pPr algn="just"/>
            <a:r>
              <a:rPr lang="en-GB" dirty="0"/>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endParaRPr lang="en-AU" dirty="0"/>
          </a:p>
        </p:txBody>
      </p:sp>
      <p:sp>
        <p:nvSpPr>
          <p:cNvPr id="6" name="TextBox 5">
            <a:extLst>
              <a:ext uri="{FF2B5EF4-FFF2-40B4-BE49-F238E27FC236}">
                <a16:creationId xmlns:a16="http://schemas.microsoft.com/office/drawing/2014/main" id="{A3C53BA7-9F61-A924-0BBA-8D03AEB03E0A}"/>
              </a:ext>
            </a:extLst>
          </p:cNvPr>
          <p:cNvSpPr txBox="1"/>
          <p:nvPr/>
        </p:nvSpPr>
        <p:spPr>
          <a:xfrm>
            <a:off x="1420007" y="4550284"/>
            <a:ext cx="9525897" cy="923330"/>
          </a:xfrm>
          <a:prstGeom prst="rect">
            <a:avLst/>
          </a:prstGeom>
          <a:noFill/>
        </p:spPr>
        <p:txBody>
          <a:bodyPr wrap="square" rtlCol="0">
            <a:spAutoFit/>
          </a:bodyPr>
          <a:lstStyle/>
          <a:p>
            <a:pPr algn="just"/>
            <a:r>
              <a:rPr lang="en-GB" dirty="0"/>
              <a:t>- What factors determine if the rocket will land successfully?</a:t>
            </a:r>
          </a:p>
          <a:p>
            <a:pPr algn="just"/>
            <a:r>
              <a:rPr lang="en-GB" dirty="0"/>
              <a:t>- The interaction amongst various features that determine the success rate of a successful landing.</a:t>
            </a:r>
          </a:p>
          <a:p>
            <a:pPr algn="just"/>
            <a:r>
              <a:rPr lang="en-GB" dirty="0"/>
              <a:t>- What operating conditions needs to be in place to ensure a successful landing program?</a:t>
            </a:r>
            <a:endParaRPr lang="en-AU" dirty="0"/>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C2AB105-08B3-4384-941B-B102B9F85DF4}"/>
              </a:ext>
            </a:extLst>
          </p:cNvPr>
          <p:cNvPicPr>
            <a:picLocks noGrp="1" noChangeAspect="1"/>
          </p:cNvPicPr>
          <p:nvPr>
            <p:ph idx="4294967295"/>
          </p:nvPr>
        </p:nvPicPr>
        <p:blipFill>
          <a:blip r:embed="rId2"/>
          <a:stretch>
            <a:fillRect/>
          </a:stretch>
        </p:blipFill>
        <p:spPr>
          <a:xfrm>
            <a:off x="2123100" y="1242623"/>
            <a:ext cx="7790783" cy="4440746"/>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pPr>
                <a:spcAft>
                  <a:spcPts val="600"/>
                </a:spcAft>
              </a:pPr>
              <a:t>40</a:t>
            </a:fld>
            <a:endParaRPr lang="en-US" sz="1200" dirty="0">
              <a:solidFill>
                <a:schemeClr val="tx1">
                  <a:tint val="75000"/>
                </a:schemeClr>
              </a:solidFill>
              <a:latin typeface="+mn-lt"/>
            </a:endParaRPr>
          </a:p>
        </p:txBody>
      </p:sp>
      <p:sp>
        <p:nvSpPr>
          <p:cNvPr id="26" name="Title 1">
            <a:extLst>
              <a:ext uri="{FF2B5EF4-FFF2-40B4-BE49-F238E27FC236}">
                <a16:creationId xmlns:a16="http://schemas.microsoft.com/office/drawing/2014/main" id="{B13EB6D9-4C4B-45DF-8FAE-DB400E38C812}"/>
              </a:ext>
            </a:extLst>
          </p:cNvPr>
          <p:cNvSpPr txBox="1">
            <a:spLocks/>
          </p:cNvSpPr>
          <p:nvPr/>
        </p:nvSpPr>
        <p:spPr>
          <a:xfrm>
            <a:off x="1103586" y="727738"/>
            <a:ext cx="10476314" cy="514885"/>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p>
          <a:p>
            <a:endParaRPr lang="en-US" dirty="0">
              <a:solidFill>
                <a:srgbClr val="0B49CB"/>
              </a:solidFill>
              <a:latin typeface="Abadi"/>
            </a:endParaRPr>
          </a:p>
        </p:txBody>
      </p:sp>
    </p:spTree>
    <p:extLst>
      <p:ext uri="{BB962C8B-B14F-4D97-AF65-F5344CB8AC3E}">
        <p14:creationId xmlns:p14="http://schemas.microsoft.com/office/powerpoint/2010/main" val="342409766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4D271BF5-BAA1-4CEB-A575-76A097FABBBA}"/>
              </a:ext>
            </a:extLst>
          </p:cNvPr>
          <p:cNvSpPr txBox="1">
            <a:spLocks/>
          </p:cNvSpPr>
          <p:nvPr/>
        </p:nvSpPr>
        <p:spPr>
          <a:xfrm>
            <a:off x="838199" y="291090"/>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p>
        </p:txBody>
      </p:sp>
      <p:pic>
        <p:nvPicPr>
          <p:cNvPr id="4" name="Content Placeholder 3" descr="Graphical user interface, application&#10;&#10;Description automatically generated">
            <a:extLst>
              <a:ext uri="{FF2B5EF4-FFF2-40B4-BE49-F238E27FC236}">
                <a16:creationId xmlns:a16="http://schemas.microsoft.com/office/drawing/2014/main" id="{E7D9358F-78D4-4E85-84A7-02D5123A0571}"/>
              </a:ext>
            </a:extLst>
          </p:cNvPr>
          <p:cNvPicPr>
            <a:picLocks noGrp="1" noChangeAspect="1"/>
          </p:cNvPicPr>
          <p:nvPr>
            <p:ph idx="4294967295"/>
          </p:nvPr>
        </p:nvPicPr>
        <p:blipFill>
          <a:blip r:embed="rId2"/>
          <a:stretch>
            <a:fillRect/>
          </a:stretch>
        </p:blipFill>
        <p:spPr>
          <a:xfrm>
            <a:off x="838200" y="2191367"/>
            <a:ext cx="10515599" cy="3785614"/>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pPr>
                <a:spcAft>
                  <a:spcPts val="600"/>
                </a:spcAft>
              </a:pPr>
              <a:t>41</a:t>
            </a:fld>
            <a:endParaRPr lang="en-US" sz="1200">
              <a:solidFill>
                <a:schemeClr val="tx1">
                  <a:tint val="75000"/>
                </a:schemeClr>
              </a:solidFill>
              <a:latin typeface="+mn-lt"/>
            </a:endParaRPr>
          </a:p>
        </p:txBody>
      </p:sp>
    </p:spTree>
    <p:extLst>
      <p:ext uri="{BB962C8B-B14F-4D97-AF65-F5344CB8AC3E}">
        <p14:creationId xmlns:p14="http://schemas.microsoft.com/office/powerpoint/2010/main" val="319192236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8201025" y="2743527"/>
            <a:ext cx="3371850" cy="1771323"/>
          </a:xfrm>
          <a:prstGeom prst="rect">
            <a:avLst/>
          </a:prstGeom>
        </p:spPr>
        <p:txBody>
          <a:bodyPr vert="horz" lIns="91440" tIns="45720" rIns="91440" bIns="45720" rtlCol="0" anchor="t">
            <a:normAutofit/>
          </a:bodyPr>
          <a:lstStyle/>
          <a:p>
            <a:pPr marL="0" indent="0" algn="just">
              <a:spcBef>
                <a:spcPts val="1400"/>
              </a:spcBef>
              <a:buNone/>
            </a:pPr>
            <a:r>
              <a:rPr lang="en-US" sz="2200" dirty="0" smtClean="0">
                <a:latin typeface="Abadi" panose="020B0604020104020204" pitchFamily="34" charset="0"/>
              </a:rPr>
              <a:t>Based on the bar chart on the left, the </a:t>
            </a:r>
            <a:r>
              <a:rPr lang="en-US" sz="2200" dirty="0">
                <a:latin typeface="Abadi" panose="020B0604020104020204" pitchFamily="34" charset="0"/>
              </a:rPr>
              <a:t>decision tree classifier is the model with the highest classification accuracy</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8" name="Picture 7"/>
          <p:cNvPicPr>
            <a:picLocks noChangeAspect="1"/>
          </p:cNvPicPr>
          <p:nvPr/>
        </p:nvPicPr>
        <p:blipFill>
          <a:blip r:embed="rId3"/>
          <a:stretch>
            <a:fillRect/>
          </a:stretch>
        </p:blipFill>
        <p:spPr>
          <a:xfrm>
            <a:off x="904874" y="1478282"/>
            <a:ext cx="6967539" cy="5247008"/>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8329613" y="2000250"/>
            <a:ext cx="2843212" cy="3893451"/>
          </a:xfrm>
          <a:prstGeom prst="rect">
            <a:avLst/>
          </a:prstGeom>
        </p:spPr>
        <p:txBody>
          <a:bodyPr vert="horz" lIns="91440" tIns="45720" rIns="91440" bIns="45720" rtlCol="0" anchor="t">
            <a:normAutofit lnSpcReduction="10000"/>
          </a:bodyPr>
          <a:lstStyle/>
          <a:p>
            <a:pPr marL="0" indent="0" algn="just">
              <a:lnSpc>
                <a:spcPct val="100000"/>
              </a:lnSpc>
              <a:spcBef>
                <a:spcPts val="1400"/>
              </a:spcBef>
              <a:buNone/>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6" name="Picture 5">
            <a:extLst>
              <a:ext uri="{FF2B5EF4-FFF2-40B4-BE49-F238E27FC236}">
                <a16:creationId xmlns:a16="http://schemas.microsoft.com/office/drawing/2014/main" id="{D67EECC3-6329-4484-B1EE-3EBEB590740D}"/>
              </a:ext>
            </a:extLst>
          </p:cNvPr>
          <p:cNvPicPr>
            <a:picLocks noChangeAspect="1"/>
          </p:cNvPicPr>
          <p:nvPr/>
        </p:nvPicPr>
        <p:blipFill>
          <a:blip r:embed="rId3"/>
          <a:stretch>
            <a:fillRect/>
          </a:stretch>
        </p:blipFill>
        <p:spPr>
          <a:xfrm>
            <a:off x="989449" y="1337359"/>
            <a:ext cx="6940114" cy="5020134"/>
          </a:xfrm>
          <a:prstGeom prst="rect">
            <a:avLst/>
          </a:prstGeom>
        </p:spPr>
      </p:pic>
    </p:spTree>
    <p:extLst>
      <p:ext uri="{BB962C8B-B14F-4D97-AF65-F5344CB8AC3E}">
        <p14:creationId xmlns:p14="http://schemas.microsoft.com/office/powerpoint/2010/main" val="194602783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10374239" cy="435133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a:rPr>
              <a:t>We can conclude that:</a:t>
            </a:r>
          </a:p>
          <a:p>
            <a:pPr>
              <a:lnSpc>
                <a:spcPct val="100000"/>
              </a:lnSpc>
              <a:spcBef>
                <a:spcPts val="1400"/>
              </a:spcBef>
            </a:pPr>
            <a:r>
              <a:rPr lang="en-US" sz="2200" dirty="0">
                <a:solidFill>
                  <a:schemeClr val="accent3">
                    <a:lumMod val="25000"/>
                  </a:schemeClr>
                </a:solidFill>
                <a:latin typeface="Abadi" panose="020B0604020104020204"/>
              </a:rPr>
              <a:t>The larger the flight amount at a launch site, the greater the success rate at a launch site.</a:t>
            </a:r>
          </a:p>
          <a:p>
            <a:pPr>
              <a:lnSpc>
                <a:spcPct val="100000"/>
              </a:lnSpc>
              <a:spcBef>
                <a:spcPts val="1400"/>
              </a:spcBef>
            </a:pPr>
            <a:r>
              <a:rPr lang="en-US" sz="2200" dirty="0">
                <a:latin typeface="Abadi" panose="020B0604020104020204"/>
              </a:rPr>
              <a:t>Launch success rate started to increase in 2013 till 2020.</a:t>
            </a:r>
          </a:p>
          <a:p>
            <a:pPr>
              <a:lnSpc>
                <a:spcPct val="100000"/>
              </a:lnSpc>
              <a:spcBef>
                <a:spcPts val="1400"/>
              </a:spcBef>
            </a:pPr>
            <a:r>
              <a:rPr lang="en-US" sz="2200" dirty="0">
                <a:solidFill>
                  <a:schemeClr val="accent3">
                    <a:lumMod val="25000"/>
                  </a:schemeClr>
                </a:solidFill>
                <a:latin typeface="Abadi" panose="020B0604020104020204"/>
              </a:rPr>
              <a:t>Orbits </a:t>
            </a:r>
            <a:r>
              <a:rPr lang="en-US" sz="2200" dirty="0">
                <a:latin typeface="Abadi" panose="020B0604020104020204"/>
              </a:rPr>
              <a:t>ES-L1, GEO, HEO, SSO, VLEO had the most success rate.</a:t>
            </a:r>
            <a:endParaRPr lang="en-US" sz="2200" dirty="0">
              <a:solidFill>
                <a:schemeClr val="accent3">
                  <a:lumMod val="25000"/>
                </a:schemeClr>
              </a:solidFill>
              <a:latin typeface="Abadi" panose="020B0604020104020204"/>
            </a:endParaRPr>
          </a:p>
          <a:p>
            <a:pPr>
              <a:lnSpc>
                <a:spcPct val="100000"/>
              </a:lnSpc>
              <a:spcBef>
                <a:spcPts val="1400"/>
              </a:spcBef>
            </a:pPr>
            <a:r>
              <a:rPr lang="en-US" sz="2200" dirty="0">
                <a:solidFill>
                  <a:schemeClr val="accent3">
                    <a:lumMod val="25000"/>
                  </a:schemeClr>
                </a:solidFill>
                <a:latin typeface="Abadi" panose="020B0604020104020204"/>
              </a:rPr>
              <a:t>KSC LC-39A had the most successful launches of any sites.</a:t>
            </a:r>
          </a:p>
          <a:p>
            <a:pPr>
              <a:lnSpc>
                <a:spcPct val="100000"/>
              </a:lnSpc>
              <a:spcBef>
                <a:spcPts val="1400"/>
              </a:spcBef>
            </a:pPr>
            <a:r>
              <a:rPr lang="en-US" sz="2200" dirty="0">
                <a:solidFill>
                  <a:schemeClr val="accent3">
                    <a:lumMod val="25000"/>
                  </a:schemeClr>
                </a:solidFill>
                <a:latin typeface="Abadi" panose="020B0604020104020204"/>
              </a:rPr>
              <a:t>The Decision tree classifier is the best machine learning algorithm for this task.</a:t>
            </a:r>
            <a:endParaRPr lang="en-US" sz="2200" dirty="0">
              <a:solidFill>
                <a:schemeClr val="accent3">
                  <a:lumMod val="25000"/>
                </a:schemeClr>
              </a:solidFill>
              <a:latin typeface="Abadi" panose="020B0604020104020204"/>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fontScale="70000" lnSpcReduction="20000"/>
          </a:bodyPr>
          <a:lstStyle/>
          <a:p>
            <a:pPr>
              <a:lnSpc>
                <a:spcPct val="100000"/>
              </a:lnSpc>
              <a:spcBef>
                <a:spcPts val="1400"/>
              </a:spcBef>
            </a:pPr>
            <a:r>
              <a:rPr lang="en-US" sz="2400" dirty="0">
                <a:hlinkClick r:id="rId4"/>
              </a:rPr>
              <a:t>IBM-Data-Science-Capstone/Data Collection </a:t>
            </a:r>
            <a:r>
              <a:rPr lang="en-US" sz="2400" dirty="0" err="1">
                <a:hlinkClick r:id="rId4"/>
              </a:rPr>
              <a:t>API.ipynb</a:t>
            </a:r>
            <a:r>
              <a:rPr lang="en-US" sz="2400" dirty="0">
                <a:hlinkClick r:id="rId4"/>
              </a:rPr>
              <a:t> at main · kerygot16/IBM-Data-Science-Capstone (github.com</a:t>
            </a:r>
            <a:r>
              <a:rPr lang="en-US" sz="2400" dirty="0" smtClean="0">
                <a:hlinkClick r:id="rId4"/>
              </a:rPr>
              <a:t>)</a:t>
            </a:r>
            <a:endParaRPr lang="en-US" sz="2400" dirty="0" smtClean="0"/>
          </a:p>
          <a:p>
            <a:pPr>
              <a:lnSpc>
                <a:spcPct val="100000"/>
              </a:lnSpc>
              <a:spcBef>
                <a:spcPts val="1400"/>
              </a:spcBef>
            </a:pPr>
            <a:r>
              <a:rPr lang="en-US" sz="2400" dirty="0">
                <a:hlinkClick r:id="rId5"/>
              </a:rPr>
              <a:t>IBM-Data-Science-Capstone/Data Collection With </a:t>
            </a:r>
            <a:r>
              <a:rPr lang="en-US" sz="2400" dirty="0" err="1">
                <a:hlinkClick r:id="rId5"/>
              </a:rPr>
              <a:t>Webscraping.ipynb</a:t>
            </a:r>
            <a:r>
              <a:rPr lang="en-US" sz="2400" dirty="0">
                <a:hlinkClick r:id="rId5"/>
              </a:rPr>
              <a:t> at main · kerygot16/IBM-Data-Science-Capstone (github.com</a:t>
            </a:r>
            <a:r>
              <a:rPr lang="en-US" sz="2400" dirty="0" smtClean="0">
                <a:hlinkClick r:id="rId5"/>
              </a:rPr>
              <a:t>)</a:t>
            </a:r>
            <a:endParaRPr lang="en-US" sz="2400" dirty="0" smtClean="0"/>
          </a:p>
          <a:p>
            <a:pPr>
              <a:lnSpc>
                <a:spcPct val="100000"/>
              </a:lnSpc>
              <a:spcBef>
                <a:spcPts val="1400"/>
              </a:spcBef>
            </a:pPr>
            <a:r>
              <a:rPr lang="en-US" sz="2400" dirty="0">
                <a:hlinkClick r:id="rId6"/>
              </a:rPr>
              <a:t>IBM-Data-Science-Capstone/Data </a:t>
            </a:r>
            <a:r>
              <a:rPr lang="en-US" sz="2400" dirty="0" err="1">
                <a:hlinkClick r:id="rId6"/>
              </a:rPr>
              <a:t>Wrangling.ipynb</a:t>
            </a:r>
            <a:r>
              <a:rPr lang="en-US" sz="2400" dirty="0">
                <a:hlinkClick r:id="rId6"/>
              </a:rPr>
              <a:t> at main · kerygot16/IBM-Data-Science-Capstone (github.com</a:t>
            </a:r>
            <a:r>
              <a:rPr lang="en-US" sz="2400" dirty="0" smtClean="0">
                <a:hlinkClick r:id="rId6"/>
              </a:rPr>
              <a:t>)</a:t>
            </a:r>
            <a:endParaRPr lang="en-US" sz="2400" dirty="0" smtClean="0"/>
          </a:p>
          <a:p>
            <a:pPr>
              <a:lnSpc>
                <a:spcPct val="100000"/>
              </a:lnSpc>
              <a:spcBef>
                <a:spcPts val="1400"/>
              </a:spcBef>
            </a:pPr>
            <a:r>
              <a:rPr lang="en-US" sz="2400" dirty="0">
                <a:hlinkClick r:id="rId7"/>
              </a:rPr>
              <a:t>IBM-Data-Science-Capstone/EDA with Data </a:t>
            </a:r>
            <a:r>
              <a:rPr lang="en-US" sz="2400" dirty="0" err="1">
                <a:hlinkClick r:id="rId7"/>
              </a:rPr>
              <a:t>Visualization.ipynb</a:t>
            </a:r>
            <a:r>
              <a:rPr lang="en-US" sz="2400" dirty="0">
                <a:hlinkClick r:id="rId7"/>
              </a:rPr>
              <a:t> at main · kerygot16/IBM-Data-Science-Capstone (github.com</a:t>
            </a:r>
            <a:r>
              <a:rPr lang="en-US" sz="2400" dirty="0" smtClean="0">
                <a:hlinkClick r:id="rId7"/>
              </a:rPr>
              <a:t>)</a:t>
            </a:r>
            <a:endParaRPr lang="en-US" sz="2400" dirty="0" smtClean="0"/>
          </a:p>
          <a:p>
            <a:pPr>
              <a:lnSpc>
                <a:spcPct val="100000"/>
              </a:lnSpc>
              <a:spcBef>
                <a:spcPts val="1400"/>
              </a:spcBef>
            </a:pPr>
            <a:r>
              <a:rPr lang="en-US" sz="2400" dirty="0">
                <a:hlinkClick r:id="rId8"/>
              </a:rPr>
              <a:t>IBM-Data-Science-Capstone/EDA with </a:t>
            </a:r>
            <a:r>
              <a:rPr lang="en-US" sz="2400" dirty="0" err="1">
                <a:hlinkClick r:id="rId8"/>
              </a:rPr>
              <a:t>SQL.ipynb</a:t>
            </a:r>
            <a:r>
              <a:rPr lang="en-US" sz="2400" dirty="0">
                <a:hlinkClick r:id="rId8"/>
              </a:rPr>
              <a:t> at main · kerygot16/IBM-Data-Science-Capstone (github.com</a:t>
            </a:r>
            <a:r>
              <a:rPr lang="en-US" sz="2400" dirty="0" smtClean="0">
                <a:hlinkClick r:id="rId8"/>
              </a:rPr>
              <a:t>)</a:t>
            </a:r>
            <a:endParaRPr lang="en-US" sz="2400" dirty="0" smtClean="0"/>
          </a:p>
          <a:p>
            <a:pPr>
              <a:lnSpc>
                <a:spcPct val="100000"/>
              </a:lnSpc>
              <a:spcBef>
                <a:spcPts val="1400"/>
              </a:spcBef>
            </a:pPr>
            <a:r>
              <a:rPr lang="en-US" sz="2400" dirty="0">
                <a:hlinkClick r:id="rId9"/>
              </a:rPr>
              <a:t>IBM-Data-Science-Capstone/Interactive Visual Analytics with </a:t>
            </a:r>
            <a:r>
              <a:rPr lang="en-US" sz="2400" dirty="0" err="1">
                <a:hlinkClick r:id="rId9"/>
              </a:rPr>
              <a:t>Folium.ipynb</a:t>
            </a:r>
            <a:r>
              <a:rPr lang="en-US" sz="2400" dirty="0">
                <a:hlinkClick r:id="rId9"/>
              </a:rPr>
              <a:t> at main · kerygot16/IBM-Data-Science-Capstone (github.com</a:t>
            </a:r>
            <a:r>
              <a:rPr lang="en-US" sz="2400" dirty="0" smtClean="0">
                <a:hlinkClick r:id="rId9"/>
              </a:rPr>
              <a:t>)</a:t>
            </a:r>
            <a:endParaRPr lang="en-US" sz="2400" dirty="0" smtClean="0"/>
          </a:p>
          <a:p>
            <a:pPr>
              <a:lnSpc>
                <a:spcPct val="100000"/>
              </a:lnSpc>
              <a:spcBef>
                <a:spcPts val="1400"/>
              </a:spcBef>
            </a:pPr>
            <a:r>
              <a:rPr lang="en-US" sz="2400" dirty="0">
                <a:hlinkClick r:id="rId10"/>
              </a:rPr>
              <a:t>IBM-Data-Science-Capstone/spacex_dash_app.py at main · kerygot16/IBM-Data-Science-Capstone (github.com</a:t>
            </a:r>
            <a:r>
              <a:rPr lang="en-US" sz="2400" dirty="0" smtClean="0">
                <a:hlinkClick r:id="rId10"/>
              </a:rPr>
              <a:t>)</a:t>
            </a:r>
            <a:endParaRPr lang="en-US" sz="2400" dirty="0" smtClean="0"/>
          </a:p>
          <a:p>
            <a:pPr>
              <a:lnSpc>
                <a:spcPct val="100000"/>
              </a:lnSpc>
              <a:spcBef>
                <a:spcPts val="1400"/>
              </a:spcBef>
            </a:pPr>
            <a:r>
              <a:rPr lang="en-US" sz="2400" dirty="0">
                <a:hlinkClick r:id="rId11"/>
              </a:rPr>
              <a:t>IBM-Data-Science-Capstone/Machine Learning </a:t>
            </a:r>
            <a:r>
              <a:rPr lang="en-US" sz="2400" dirty="0" err="1">
                <a:hlinkClick r:id="rId11"/>
              </a:rPr>
              <a:t>Prediction.ipynb</a:t>
            </a:r>
            <a:r>
              <a:rPr lang="en-US" sz="2400" dirty="0">
                <a:hlinkClick r:id="rId11"/>
              </a:rPr>
              <a:t> at main · kerygot16/IBM-Data-Science-Capstone (github.com)</a:t>
            </a:r>
            <a:endParaRPr lang="en-US" sz="2200" dirty="0">
              <a:solidFill>
                <a:schemeClr val="accent3">
                  <a:lumMod val="25000"/>
                </a:schemeClr>
              </a:solidFill>
              <a:latin typeface="Abadi" panose="020B0604020104020204" pitchFamily="34" charset="0"/>
            </a:endParaRP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using SpaceX API and web scraping from Wikipedia.</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One-hot encoding was applied to categorical features.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46904"/>
            <a:ext cx="10515600" cy="4744121"/>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Describe how data sets were collected. </a:t>
            </a:r>
            <a:endParaRPr lang="en-US" sz="4000" dirty="0"/>
          </a:p>
          <a:p>
            <a:pPr marL="457200" lvl="1" indent="0" algn="just">
              <a:buNone/>
            </a:pPr>
            <a:endParaRPr lang="en-GB" sz="2000" dirty="0"/>
          </a:p>
          <a:p>
            <a:pPr marL="457200" lvl="1" indent="0" algn="just">
              <a:buNone/>
            </a:pPr>
            <a:r>
              <a:rPr lang="en-GB" sz="2000" dirty="0"/>
              <a:t>- Data collection was done using get request to the SpaceX API.</a:t>
            </a:r>
          </a:p>
          <a:p>
            <a:pPr marL="457200" lvl="1" indent="0" algn="just">
              <a:buNone/>
            </a:pPr>
            <a:r>
              <a:rPr lang="en-GB" sz="2000" dirty="0"/>
              <a:t>- Next, </a:t>
            </a:r>
            <a:r>
              <a:rPr lang="en-GB" sz="2000" dirty="0" smtClean="0"/>
              <a:t>I </a:t>
            </a:r>
            <a:r>
              <a:rPr lang="en-GB" sz="2000" dirty="0"/>
              <a:t>decoded the response content as a Json using .</a:t>
            </a:r>
            <a:r>
              <a:rPr lang="en-GB" sz="2000" dirty="0" err="1"/>
              <a:t>json</a:t>
            </a:r>
            <a:r>
              <a:rPr lang="en-GB" sz="2000" dirty="0"/>
              <a:t>() function call and turn it</a:t>
            </a:r>
          </a:p>
          <a:p>
            <a:pPr marL="457200" lvl="1" indent="0" algn="just">
              <a:buNone/>
            </a:pPr>
            <a:r>
              <a:rPr lang="en-GB" sz="2000" dirty="0"/>
              <a:t>   into a pandas </a:t>
            </a:r>
            <a:r>
              <a:rPr lang="en-GB" sz="2000" dirty="0" err="1"/>
              <a:t>dataframe</a:t>
            </a:r>
            <a:r>
              <a:rPr lang="en-GB" sz="2000" dirty="0"/>
              <a:t> using .</a:t>
            </a:r>
            <a:r>
              <a:rPr lang="en-GB" sz="2000" dirty="0" err="1"/>
              <a:t>json_normalize</a:t>
            </a:r>
            <a:r>
              <a:rPr lang="en-GB" sz="2000" dirty="0"/>
              <a:t>().</a:t>
            </a:r>
          </a:p>
          <a:p>
            <a:pPr marL="457200" lvl="1" indent="0" algn="just">
              <a:buNone/>
            </a:pPr>
            <a:r>
              <a:rPr lang="en-GB" sz="2000" dirty="0"/>
              <a:t>- </a:t>
            </a:r>
            <a:r>
              <a:rPr lang="en-GB" sz="2000" dirty="0"/>
              <a:t>I</a:t>
            </a:r>
            <a:r>
              <a:rPr lang="en-GB" sz="2000" dirty="0" smtClean="0"/>
              <a:t> </a:t>
            </a:r>
            <a:r>
              <a:rPr lang="en-GB" sz="2000" dirty="0"/>
              <a:t>then cleaned the data, checked for missing values and fill in missing values where</a:t>
            </a:r>
          </a:p>
          <a:p>
            <a:pPr marL="457200" lvl="1" indent="0" algn="just">
              <a:buNone/>
            </a:pPr>
            <a:r>
              <a:rPr lang="en-GB" sz="2000" dirty="0"/>
              <a:t>   necessary.</a:t>
            </a:r>
          </a:p>
          <a:p>
            <a:pPr marL="457200" lvl="1" indent="0" algn="just">
              <a:buNone/>
            </a:pPr>
            <a:r>
              <a:rPr lang="en-GB" sz="2000" dirty="0"/>
              <a:t>- In addition, </a:t>
            </a:r>
            <a:r>
              <a:rPr lang="en-GB" sz="2000" dirty="0"/>
              <a:t>I</a:t>
            </a:r>
            <a:r>
              <a:rPr lang="en-GB" sz="2000" dirty="0" smtClean="0"/>
              <a:t> </a:t>
            </a:r>
            <a:r>
              <a:rPr lang="en-GB" sz="2000" dirty="0"/>
              <a:t>performed web scraping from Wikipedia for Falcon 9 launch records with</a:t>
            </a:r>
          </a:p>
          <a:p>
            <a:pPr marL="457200" lvl="1" indent="0" algn="just">
              <a:buNone/>
            </a:pPr>
            <a:r>
              <a:rPr lang="en-GB" sz="2000" dirty="0"/>
              <a:t>   </a:t>
            </a:r>
            <a:r>
              <a:rPr lang="en-GB" sz="2000" dirty="0" err="1"/>
              <a:t>BeautifulSoup</a:t>
            </a:r>
            <a:r>
              <a:rPr lang="en-GB" sz="2000" dirty="0"/>
              <a:t>.</a:t>
            </a:r>
          </a:p>
          <a:p>
            <a:pPr marL="457200" lvl="1" indent="0" algn="just">
              <a:buNone/>
            </a:pPr>
            <a:r>
              <a:rPr lang="en-GB" sz="2000" dirty="0"/>
              <a:t>- The objective was to extract the launch records as HTML table, parse the table and</a:t>
            </a:r>
          </a:p>
          <a:p>
            <a:pPr marL="457200" lvl="1" indent="0" algn="just">
              <a:buNone/>
            </a:pPr>
            <a:r>
              <a:rPr lang="en-GB" sz="2000" dirty="0"/>
              <a:t>   convert it to a pandas </a:t>
            </a:r>
            <a:r>
              <a:rPr lang="en-GB" sz="2000" dirty="0" err="1"/>
              <a:t>dataframe</a:t>
            </a:r>
            <a:r>
              <a:rPr lang="en-GB" sz="2000" dirty="0"/>
              <a:t> for future analysis.</a:t>
            </a:r>
            <a:endParaRPr lang="en-US" sz="2000" dirty="0"/>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GB" sz="2200" dirty="0">
                <a:solidFill>
                  <a:schemeClr val="accent3">
                    <a:lumMod val="25000"/>
                  </a:schemeClr>
                </a:solidFill>
                <a:latin typeface="Abadi" panose="020B0604020104020204" pitchFamily="34" charset="0"/>
              </a:rPr>
              <a:t>I used the get request to the SpaceX API to collect data, clean the requested data and did some basic </a:t>
            </a:r>
            <a:r>
              <a:rPr lang="en-GB" sz="2200" dirty="0" smtClean="0">
                <a:solidFill>
                  <a:schemeClr val="accent3">
                    <a:lumMod val="25000"/>
                  </a:schemeClr>
                </a:solidFill>
                <a:latin typeface="Abadi" panose="020B0604020104020204" pitchFamily="34" charset="0"/>
              </a:rPr>
              <a:t>data wrangling and </a:t>
            </a:r>
            <a:r>
              <a:rPr lang="en-GB" sz="2200" dirty="0">
                <a:solidFill>
                  <a:schemeClr val="accent3">
                    <a:lumMod val="25000"/>
                  </a:schemeClr>
                </a:solidFill>
                <a:latin typeface="Abadi" panose="020B0604020104020204" pitchFamily="34" charset="0"/>
              </a:rPr>
              <a:t>formatting</a:t>
            </a:r>
            <a:r>
              <a:rPr lang="en-GB" sz="2200" dirty="0" smtClean="0">
                <a:solidFill>
                  <a:schemeClr val="accent3">
                    <a:lumMod val="25000"/>
                  </a:schemeClr>
                </a:solidFill>
                <a:latin typeface="Abadi" panose="020B0604020104020204" pitchFamily="34" charset="0"/>
              </a:rPr>
              <a:t>.</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Here is the link to the notebook</a:t>
            </a:r>
            <a:r>
              <a:rPr lang="en-US" sz="2200" dirty="0">
                <a:solidFill>
                  <a:schemeClr val="accent3">
                    <a:lumMod val="25000"/>
                  </a:schemeClr>
                </a:solidFill>
                <a:latin typeface="Abadi" panose="020B0604020104020204" pitchFamily="34" charset="0"/>
              </a:rPr>
              <a:t>:</a:t>
            </a:r>
            <a:br>
              <a:rPr lang="en-US" sz="2200" dirty="0">
                <a:solidFill>
                  <a:schemeClr val="accent3">
                    <a:lumMod val="25000"/>
                  </a:schemeClr>
                </a:solidFill>
                <a:latin typeface="Abadi" panose="020B0604020104020204" pitchFamily="34" charset="0"/>
              </a:rPr>
            </a:br>
            <a:r>
              <a:rPr lang="en-US" sz="2400" dirty="0">
                <a:hlinkClick r:id="rId3"/>
              </a:rPr>
              <a:t>IBM-Data-Science-Capstone/Data Collection </a:t>
            </a:r>
            <a:r>
              <a:rPr lang="en-US" sz="2400" dirty="0" err="1">
                <a:hlinkClick r:id="rId3"/>
              </a:rPr>
              <a:t>API.ipynb</a:t>
            </a:r>
            <a:r>
              <a:rPr lang="en-US" sz="2400" dirty="0">
                <a:hlinkClick r:id="rId3"/>
              </a:rPr>
              <a:t> at main · kerygot16/IBM-Data-Science-Capstone (github.com)</a:t>
            </a:r>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graphicFrame>
        <p:nvGraphicFramePr>
          <p:cNvPr id="2" name="Diagram 1">
            <a:extLst>
              <a:ext uri="{FF2B5EF4-FFF2-40B4-BE49-F238E27FC236}">
                <a16:creationId xmlns:a16="http://schemas.microsoft.com/office/drawing/2014/main" id="{B0F40D56-6B80-7172-0BD2-3E26F67235DE}"/>
              </a:ext>
            </a:extLst>
          </p:cNvPr>
          <p:cNvGraphicFramePr/>
          <p:nvPr>
            <p:extLst>
              <p:ext uri="{D42A27DB-BD31-4B8C-83A1-F6EECF244321}">
                <p14:modId xmlns:p14="http://schemas.microsoft.com/office/powerpoint/2010/main" val="1982855320"/>
              </p:ext>
            </p:extLst>
          </p:nvPr>
        </p:nvGraphicFramePr>
        <p:xfrm>
          <a:off x="6027811" y="2081605"/>
          <a:ext cx="5257800" cy="356616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4527062"/>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I applied web scraping to </a:t>
            </a:r>
            <a:r>
              <a:rPr lang="en-US" sz="2200" dirty="0" err="1">
                <a:solidFill>
                  <a:schemeClr val="accent3">
                    <a:lumMod val="25000"/>
                  </a:schemeClr>
                </a:solidFill>
                <a:latin typeface="Abadi"/>
              </a:rPr>
              <a:t>webscrap</a:t>
            </a:r>
            <a:r>
              <a:rPr lang="en-US" sz="2200" dirty="0">
                <a:solidFill>
                  <a:schemeClr val="accent3">
                    <a:lumMod val="25000"/>
                  </a:schemeClr>
                </a:solidFill>
                <a:latin typeface="Abadi"/>
              </a:rPr>
              <a:t> Falcon 9 launch records with Beautiful Soup</a:t>
            </a:r>
          </a:p>
          <a:p>
            <a:pPr>
              <a:lnSpc>
                <a:spcPct val="100000"/>
              </a:lnSpc>
              <a:spcBef>
                <a:spcPts val="1400"/>
              </a:spcBef>
            </a:pPr>
            <a:r>
              <a:rPr lang="en-US" sz="2200" dirty="0">
                <a:solidFill>
                  <a:schemeClr val="accent3">
                    <a:lumMod val="25000"/>
                  </a:schemeClr>
                </a:solidFill>
                <a:latin typeface="Abadi"/>
              </a:rPr>
              <a:t>I parsed the table and converted it into a pandas </a:t>
            </a:r>
            <a:r>
              <a:rPr lang="en-US" sz="2200" dirty="0" err="1">
                <a:solidFill>
                  <a:schemeClr val="accent3">
                    <a:lumMod val="25000"/>
                  </a:schemeClr>
                </a:solidFill>
                <a:latin typeface="Abadi"/>
              </a:rPr>
              <a:t>dataframe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Here is the link to the notebook</a:t>
            </a:r>
            <a:r>
              <a:rPr lang="en-US" sz="2200" dirty="0" smtClean="0">
                <a:solidFill>
                  <a:schemeClr val="accent3">
                    <a:lumMod val="25000"/>
                  </a:schemeClr>
                </a:solidFill>
                <a:latin typeface="Abadi" panose="020B0604020104020204" pitchFamily="34" charset="0"/>
              </a:rPr>
              <a:t>: </a:t>
            </a:r>
            <a:r>
              <a:rPr lang="en-US" sz="2000" dirty="0">
                <a:hlinkClick r:id="rId3"/>
              </a:rPr>
              <a:t>IBM-Data-Science-Capstone/Data Collection With </a:t>
            </a:r>
            <a:r>
              <a:rPr lang="en-US" sz="2000" dirty="0" err="1">
                <a:hlinkClick r:id="rId3"/>
              </a:rPr>
              <a:t>Webscraping.ipynb</a:t>
            </a:r>
            <a:r>
              <a:rPr lang="en-US" sz="2000" dirty="0">
                <a:hlinkClick r:id="rId3"/>
              </a:rPr>
              <a:t> at main · kerygot16/IBM-Data-Science-Capstone (github.com)</a:t>
            </a:r>
            <a:endParaRPr lang="en-US" sz="20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4854649" y="1792288"/>
            <a:ext cx="6516613" cy="423328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None/>
            </a:pPr>
            <a:endParaRPr lang="en-US" dirty="0">
              <a:cs typeface="Calibri"/>
            </a:endParaRPr>
          </a:p>
        </p:txBody>
      </p:sp>
      <p:graphicFrame>
        <p:nvGraphicFramePr>
          <p:cNvPr id="5" name="Diagram 4">
            <a:extLst>
              <a:ext uri="{FF2B5EF4-FFF2-40B4-BE49-F238E27FC236}">
                <a16:creationId xmlns:a16="http://schemas.microsoft.com/office/drawing/2014/main" id="{37DD38C6-F3E1-A94E-A52C-EE719651732D}"/>
              </a:ext>
            </a:extLst>
          </p:cNvPr>
          <p:cNvGraphicFramePr/>
          <p:nvPr>
            <p:extLst>
              <p:ext uri="{D42A27DB-BD31-4B8C-83A1-F6EECF244321}">
                <p14:modId xmlns:p14="http://schemas.microsoft.com/office/powerpoint/2010/main" val="3220828470"/>
              </p:ext>
            </p:extLst>
          </p:nvPr>
        </p:nvGraphicFramePr>
        <p:xfrm>
          <a:off x="4900108" y="1565237"/>
          <a:ext cx="6471154" cy="446033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www.w3.org/XML/1998/namespace"/>
    <ds:schemaRef ds:uri="155be751-a274-42e8-93fb-f39d3b9bccc8"/>
    <ds:schemaRef ds:uri="http://purl.org/dc/dcmitype/"/>
    <ds:schemaRef ds:uri="http://purl.org/dc/elements/1.1/"/>
    <ds:schemaRef ds:uri="http://purl.org/dc/terms/"/>
    <ds:schemaRef ds:uri="http://schemas.microsoft.com/office/infopath/2007/PartnerControls"/>
    <ds:schemaRef ds:uri="f80a141d-92ca-4d3d-9308-f7e7b1d44ce8"/>
    <ds:schemaRef ds:uri="http://schemas.microsoft.com/office/2006/metadata/propertie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481</TotalTime>
  <Words>1996</Words>
  <Application>Microsoft Office PowerPoint</Application>
  <PresentationFormat>Widescreen</PresentationFormat>
  <Paragraphs>232</Paragraphs>
  <Slides>47</Slides>
  <Notes>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47</vt:i4>
      </vt:variant>
    </vt:vector>
  </HeadingPairs>
  <TitlesOfParts>
    <vt:vector size="55" baseType="lpstr">
      <vt:lpstr>Abadi</vt:lpstr>
      <vt:lpstr>Arial</vt:lpstr>
      <vt:lpstr>Calibri</vt:lpstr>
      <vt:lpstr>Calibri Light</vt:lpstr>
      <vt:lpstr>IBM Plex Mono SemiBold</vt:lpstr>
      <vt:lpstr>IBM Plex Mono Text</vt:lpstr>
      <vt:lpstr>SF Pro</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Quirino</cp:lastModifiedBy>
  <cp:revision>230</cp:revision>
  <dcterms:created xsi:type="dcterms:W3CDTF">2021-04-29T18:58:34Z</dcterms:created>
  <dcterms:modified xsi:type="dcterms:W3CDTF">2023-08-30T11:54:27Z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